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8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2.svg" ContentType="image/svg+xml"/>
  <Override PartName="/ppt/media/image21.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0" r:id="rId3"/>
    <p:sldId id="411" r:id="rId4"/>
    <p:sldId id="412" r:id="rId5"/>
    <p:sldId id="429" r:id="rId6"/>
    <p:sldId id="430" r:id="rId7"/>
    <p:sldId id="431" r:id="rId8"/>
    <p:sldId id="432" r:id="rId9"/>
    <p:sldId id="433" r:id="rId10"/>
    <p:sldId id="438" r:id="rId11"/>
    <p:sldId id="439" r:id="rId12"/>
    <p:sldId id="440" r:id="rId13"/>
    <p:sldId id="414" r:id="rId14"/>
    <p:sldId id="435" r:id="rId15"/>
    <p:sldId id="415" r:id="rId16"/>
    <p:sldId id="434" r:id="rId17"/>
    <p:sldId id="418" r:id="rId18"/>
    <p:sldId id="436" r:id="rId19"/>
    <p:sldId id="419" r:id="rId20"/>
    <p:sldId id="420" r:id="rId21"/>
    <p:sldId id="437" r:id="rId22"/>
    <p:sldId id="422" r:id="rId23"/>
    <p:sldId id="423" r:id="rId24"/>
    <p:sldId id="424" r:id="rId25"/>
    <p:sldId id="409" r:id="rId26"/>
    <p:sldId id="44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8DCC"/>
    <a:srgbClr val="0E6C98"/>
    <a:srgbClr val="D3EEF9"/>
    <a:srgbClr val="8FD7ED"/>
    <a:srgbClr val="FFFFF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2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ustomXml" Target="../customXml/item1.xml"/><Relationship Id="rId31" Type="http://schemas.openxmlformats.org/officeDocument/2006/relationships/customXmlProps" Target="../customXml/itemProps89.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Sheet1!$B$1</c:f>
              <c:strCache>
                <c:ptCount val="1"/>
                <c:pt idx="0">
                  <c:v>系列 1</c:v>
                </c:pt>
              </c:strCache>
            </c:strRef>
          </c:tx>
          <c:spPr>
            <a:ln w="28575" cap="rnd">
              <a:solidFill>
                <a:srgbClr val="138DCC"/>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rgbClr val="8FD7ED"/>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chemeClr val="accent4"/>
              </a:solidFill>
              <a:round/>
            </a:ln>
            <a:effectLst/>
          </c:spPr>
          <c:marker>
            <c:symbol val="none"/>
          </c:marker>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410851052"/>
        <c:axId val="33887691"/>
      </c:lineChart>
      <c:catAx>
        <c:axId val="4108510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3887691"/>
        <c:crosses val="autoZero"/>
        <c:auto val="1"/>
        <c:lblAlgn val="ctr"/>
        <c:lblOffset val="100"/>
        <c:noMultiLvlLbl val="0"/>
      </c:catAx>
      <c:valAx>
        <c:axId val="338876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10851052"/>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9161780" y="-511810"/>
            <a:ext cx="4242435" cy="2451100"/>
            <a:chOff x="11139" y="-1533"/>
            <a:chExt cx="11404" cy="6588"/>
          </a:xfrm>
        </p:grpSpPr>
        <p:sp>
          <p:nvSpPr>
            <p:cNvPr id="8" name="圆角矩形 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9.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ags" Target="../tags/tag5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21.sv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7.xml"/><Relationship Id="rId2" Type="http://schemas.openxmlformats.org/officeDocument/2006/relationships/image" Target="../media/image1.png"/><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3.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4.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16.png"/><Relationship Id="rId2" Type="http://schemas.openxmlformats.org/officeDocument/2006/relationships/tags" Target="../tags/tag67.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文本框 93"/>
          <p:cNvSpPr txBox="1"/>
          <p:nvPr/>
        </p:nvSpPr>
        <p:spPr>
          <a:xfrm>
            <a:off x="3423285" y="3733800"/>
            <a:ext cx="5344160" cy="460375"/>
          </a:xfrm>
          <a:prstGeom prst="rect">
            <a:avLst/>
          </a:prstGeom>
          <a:noFill/>
        </p:spPr>
        <p:txBody>
          <a:bodyPr wrap="square" rtlCol="0">
            <a:spAutoFit/>
          </a:bodyPr>
          <a:p>
            <a:pPr algn="l"/>
            <a:r>
              <a:rPr lang="zh-CN" altLang="en-US" sz="1200">
                <a:solidFill>
                  <a:schemeClr val="bg1">
                    <a:lumMod val="65000"/>
                  </a:schemeClr>
                </a:solidFill>
                <a:latin typeface="+mj-ea"/>
                <a:ea typeface="+mj-ea"/>
                <a:cs typeface="+mj-lt"/>
              </a:rPr>
              <a:t>Suitable for company promotion, product introduction, development plan, business financing, etc.</a:t>
            </a:r>
            <a:endParaRPr lang="zh-CN" altLang="en-US" sz="1200">
              <a:solidFill>
                <a:schemeClr val="bg1">
                  <a:lumMod val="65000"/>
                </a:schemeClr>
              </a:solidFill>
              <a:latin typeface="+mj-ea"/>
              <a:ea typeface="+mj-ea"/>
              <a:cs typeface="+mj-lt"/>
            </a:endParaRPr>
          </a:p>
        </p:txBody>
      </p:sp>
      <p:sp>
        <p:nvSpPr>
          <p:cNvPr id="92" name="副标题 91"/>
          <p:cNvSpPr>
            <a:spLocks noGrp="1"/>
          </p:cNvSpPr>
          <p:nvPr>
            <p:ph type="subTitle" idx="1"/>
            <p:custDataLst>
              <p:tags r:id="rId1"/>
            </p:custDataLst>
          </p:nvPr>
        </p:nvSpPr>
        <p:spPr>
          <a:xfrm>
            <a:off x="-317" y="2283460"/>
            <a:ext cx="12191365" cy="998855"/>
          </a:xfrm>
        </p:spPr>
        <p:txBody>
          <a:bodyPr>
            <a:noAutofit/>
          </a:bodyPr>
          <a:p>
            <a:pPr algn="ctr">
              <a:lnSpc>
                <a:spcPct val="100000"/>
              </a:lnSpc>
            </a:pPr>
            <a:r>
              <a:rPr lang="zh-CN" altLang="en-US" sz="62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工作总结计划汇报</a:t>
            </a:r>
            <a:endParaRPr lang="zh-CN" altLang="en-US" sz="62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p:txBody>
      </p:sp>
      <p:sp>
        <p:nvSpPr>
          <p:cNvPr id="93" name="文本框 92"/>
          <p:cNvSpPr txBox="1"/>
          <p:nvPr/>
        </p:nvSpPr>
        <p:spPr>
          <a:xfrm>
            <a:off x="3375025" y="3353435"/>
            <a:ext cx="5440680" cy="337185"/>
          </a:xfrm>
          <a:prstGeom prst="rect">
            <a:avLst/>
          </a:prstGeom>
          <a:noFill/>
        </p:spPr>
        <p:txBody>
          <a:bodyPr wrap="none" rtlCol="0">
            <a:spAutoFit/>
          </a:bodyPr>
          <a:p>
            <a:pPr algn="l"/>
            <a:r>
              <a:rPr lang="zh-CN" altLang="en-US" sz="1600" spc="200">
                <a:solidFill>
                  <a:schemeClr val="tx1">
                    <a:lumMod val="50000"/>
                    <a:lumOff val="50000"/>
                  </a:schemeClr>
                </a:solidFill>
                <a:uFillTx/>
                <a:latin typeface="+中文标题" charset="0"/>
                <a:ea typeface="+mj-ea"/>
              </a:rPr>
              <a:t>适用于年中总结、年终</a:t>
            </a:r>
            <a:r>
              <a:rPr lang="zh-CN" altLang="en-US" sz="1600" spc="200">
                <a:solidFill>
                  <a:schemeClr val="tx1">
                    <a:lumMod val="50000"/>
                    <a:lumOff val="50000"/>
                  </a:schemeClr>
                </a:solidFill>
                <a:uFillTx/>
                <a:latin typeface="+中文标题" charset="0"/>
                <a:ea typeface="+mj-ea"/>
              </a:rPr>
              <a:t>总结、季度总结、工作汇报等</a:t>
            </a:r>
            <a:endParaRPr lang="zh-CN" altLang="en-US" sz="1600" spc="200">
              <a:solidFill>
                <a:schemeClr val="tx1">
                  <a:lumMod val="50000"/>
                  <a:lumOff val="50000"/>
                </a:schemeClr>
              </a:solidFill>
              <a:uFillTx/>
              <a:latin typeface="+中文标题" charset="0"/>
              <a:ea typeface="+mj-ea"/>
            </a:endParaRPr>
          </a:p>
        </p:txBody>
      </p:sp>
      <p:sp>
        <p:nvSpPr>
          <p:cNvPr id="46" name="圆角矩形 45"/>
          <p:cNvSpPr/>
          <p:nvPr/>
        </p:nvSpPr>
        <p:spPr>
          <a:xfrm>
            <a:off x="5206048" y="4709160"/>
            <a:ext cx="1778635" cy="30734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5292725" y="4708843"/>
            <a:ext cx="1605280" cy="306705"/>
          </a:xfrm>
          <a:prstGeom prst="rect">
            <a:avLst/>
          </a:prstGeom>
          <a:noFill/>
        </p:spPr>
        <p:txBody>
          <a:bodyPr wrap="none" rtlCol="0">
            <a:spAutoFit/>
          </a:bodyPr>
          <a:p>
            <a:pPr algn="ctr"/>
            <a:r>
              <a:rPr lang="zh-CN" altLang="en-US" sz="1400">
                <a:solidFill>
                  <a:schemeClr val="bg1"/>
                </a:solidFill>
                <a:latin typeface="+mj-ea"/>
                <a:ea typeface="+mj-ea"/>
              </a:rPr>
              <a:t>汇报人：启智设计</a:t>
            </a:r>
            <a:endParaRPr lang="zh-CN" altLang="en-US" sz="1400">
              <a:solidFill>
                <a:schemeClr val="bg1"/>
              </a:solidFill>
              <a:latin typeface="+mj-ea"/>
              <a:ea typeface="+mj-ea"/>
            </a:endParaRPr>
          </a:p>
        </p:txBody>
      </p:sp>
      <p:sp>
        <p:nvSpPr>
          <p:cNvPr id="43" name="文本框 42"/>
          <p:cNvSpPr txBox="1"/>
          <p:nvPr/>
        </p:nvSpPr>
        <p:spPr>
          <a:xfrm>
            <a:off x="3710941" y="-1049655"/>
            <a:ext cx="2085340" cy="306705"/>
          </a:xfrm>
          <a:prstGeom prst="rect">
            <a:avLst/>
          </a:prstGeom>
          <a:noFill/>
        </p:spPr>
        <p:txBody>
          <a:bodyPr wrap="none" rtlCol="0">
            <a:spAutoFit/>
          </a:bodyPr>
          <a:p>
            <a:pPr algn="l"/>
            <a:r>
              <a:rPr lang="zh-CN" altLang="en-US" sz="1400" spc="400">
                <a:solidFill>
                  <a:schemeClr val="tx1">
                    <a:lumMod val="50000"/>
                    <a:lumOff val="50000"/>
                  </a:schemeClr>
                </a:solidFill>
                <a:uFillTx/>
                <a:latin typeface="CHei2GB-Bold-U" panose="020B0804060101010104" charset="-122"/>
                <a:ea typeface="CHei2GB-Bold-U" panose="020B0804060101010104" charset="-122"/>
              </a:rPr>
              <a:t>WORK REPORT</a:t>
            </a:r>
            <a:endParaRPr lang="zh-CN" altLang="en-US" sz="1400" spc="400">
              <a:solidFill>
                <a:schemeClr val="tx1">
                  <a:lumMod val="50000"/>
                  <a:lumOff val="50000"/>
                </a:schemeClr>
              </a:solidFill>
              <a:uFillTx/>
              <a:latin typeface="CHei2GB-Bold-U" panose="020B0804060101010104" charset="-122"/>
              <a:ea typeface="CHei2GB-Bold-U" panose="020B0804060101010104" charset="-122"/>
            </a:endParaRPr>
          </a:p>
        </p:txBody>
      </p:sp>
      <p:grpSp>
        <p:nvGrpSpPr>
          <p:cNvPr id="2" name="组合 1"/>
          <p:cNvGrpSpPr/>
          <p:nvPr/>
        </p:nvGrpSpPr>
        <p:grpSpPr>
          <a:xfrm rot="0">
            <a:off x="7548880" y="-744220"/>
            <a:ext cx="6538595" cy="377761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 name="组合 2"/>
          <p:cNvGrpSpPr/>
          <p:nvPr/>
        </p:nvGrpSpPr>
        <p:grpSpPr>
          <a:xfrm rot="0" flipH="1" flipV="1">
            <a:off x="-1949450" y="3925570"/>
            <a:ext cx="6538595" cy="377761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210" y="660"/>
              <a:ext cx="6257" cy="24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024" y="554"/>
              <a:ext cx="6028"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75" name="图片 74"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5106" y="1347470"/>
            <a:ext cx="1620520" cy="405130"/>
          </a:xfrm>
          <a:prstGeom prst="rect">
            <a:avLst/>
          </a:prstGeom>
        </p:spPr>
      </p:pic>
      <p:grpSp>
        <p:nvGrpSpPr>
          <p:cNvPr id="77" name="组合 76"/>
          <p:cNvGrpSpPr/>
          <p:nvPr/>
        </p:nvGrpSpPr>
        <p:grpSpPr>
          <a:xfrm>
            <a:off x="4304665" y="-6913880"/>
            <a:ext cx="7241540" cy="4183380"/>
            <a:chOff x="11139" y="-1533"/>
            <a:chExt cx="11404" cy="6588"/>
          </a:xfrm>
        </p:grpSpPr>
        <p:sp>
          <p:nvSpPr>
            <p:cNvPr id="78" name="圆角矩形 77"/>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圆角矩形 78"/>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圆角矩形 80"/>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圆角矩形 81"/>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圆角矩形 82"/>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圆角矩形 83"/>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圆角矩形 84"/>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圆角矩形 85"/>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圆角矩形 86"/>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圆角矩形 87"/>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圆角矩形 88"/>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圆角矩形 95"/>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圆角矩形 96"/>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圆角矩形 97"/>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圆角矩形 98"/>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圆角矩形 100"/>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圆角矩形 101"/>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463290" y="643890"/>
            <a:ext cx="5346065" cy="5353685"/>
            <a:chOff x="8639" y="1082"/>
            <a:chExt cx="8419" cy="8431"/>
          </a:xfrm>
        </p:grpSpPr>
        <p:sp>
          <p:nvSpPr>
            <p:cNvPr id="6" name="任意多边形 5"/>
            <p:cNvSpPr/>
            <p:nvPr/>
          </p:nvSpPr>
          <p:spPr>
            <a:xfrm rot="8100000" flipH="1">
              <a:off x="11555" y="6555"/>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 name="任意多边形 6"/>
            <p:cNvSpPr/>
            <p:nvPr/>
          </p:nvSpPr>
          <p:spPr>
            <a:xfrm rot="2700000" flipH="1">
              <a:off x="14958" y="4362"/>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nvGrpSpPr>
            <p:cNvPr id="8" name="组合 7"/>
            <p:cNvGrpSpPr/>
            <p:nvPr/>
          </p:nvGrpSpPr>
          <p:grpSpPr>
            <a:xfrm rot="16200000">
              <a:off x="8245" y="4539"/>
              <a:ext cx="3746" cy="2958"/>
              <a:chOff x="12509" y="2173"/>
              <a:chExt cx="3746" cy="2958"/>
            </a:xfrm>
            <a:solidFill>
              <a:srgbClr val="B99A95"/>
            </a:solidFill>
          </p:grpSpPr>
          <p:sp>
            <p:nvSpPr>
              <p:cNvPr id="9" name="任意多边形 8"/>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13" name="组合 12"/>
            <p:cNvGrpSpPr/>
            <p:nvPr/>
          </p:nvGrpSpPr>
          <p:grpSpPr>
            <a:xfrm>
              <a:off x="10397" y="1082"/>
              <a:ext cx="3746" cy="2958"/>
              <a:chOff x="12509" y="2173"/>
              <a:chExt cx="3746" cy="2958"/>
            </a:xfrm>
          </p:grpSpPr>
          <p:sp>
            <p:nvSpPr>
              <p:cNvPr id="14" name="任意多边形 13"/>
              <p:cNvSpPr/>
              <p:nvPr/>
            </p:nvSpPr>
            <p:spPr>
              <a:xfrm rot="18900000" flipH="1">
                <a:off x="15013" y="2173"/>
                <a:ext cx="1242" cy="2959"/>
              </a:xfrm>
              <a:custGeom>
                <a:avLst/>
                <a:gdLst/>
                <a:ahLst/>
                <a:cxnLst>
                  <a:cxn ang="3">
                    <a:pos x="hc" y="t"/>
                  </a:cxn>
                  <a:cxn ang="cd2">
                    <a:pos x="l" y="vc"/>
                  </a:cxn>
                  <a:cxn ang="cd4">
                    <a:pos x="hc" y="b"/>
                  </a:cxn>
                  <a:cxn ang="0">
                    <a:pos x="r" y="vc"/>
                  </a:cxn>
                </a:cxnLst>
                <a:rect l="l" t="t" r="r" b="b"/>
                <a:pathLst>
                  <a:path w="1242" h="2959">
                    <a:moveTo>
                      <a:pt x="1242" y="0"/>
                    </a:moveTo>
                    <a:lnTo>
                      <a:pt x="1242" y="2959"/>
                    </a:lnTo>
                    <a:lnTo>
                      <a:pt x="0" y="2959"/>
                    </a:lnTo>
                    <a:lnTo>
                      <a:pt x="0" y="1242"/>
                    </a:lnTo>
                    <a:lnTo>
                      <a:pt x="1242" y="0"/>
                    </a:lnTo>
                    <a:close/>
                  </a:path>
                </a:pathLst>
              </a:custGeom>
              <a:solidFill>
                <a:srgbClr val="0E6C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5" name="任意多边形 14"/>
              <p:cNvSpPr/>
              <p:nvPr/>
            </p:nvSpPr>
            <p:spPr>
              <a:xfrm rot="13500000">
                <a:off x="13311" y="2100"/>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34" name="任意多边形 33"/>
            <p:cNvSpPr/>
            <p:nvPr/>
          </p:nvSpPr>
          <p:spPr>
            <a:xfrm rot="18900000">
              <a:off x="14462" y="27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任意多边形 34"/>
            <p:cNvSpPr/>
            <p:nvPr/>
          </p:nvSpPr>
          <p:spPr>
            <a:xfrm rot="2700000">
              <a:off x="12632" y="6116"/>
              <a:ext cx="1867" cy="347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867" h="3471">
                  <a:moveTo>
                    <a:pt x="934" y="0"/>
                  </a:moveTo>
                  <a:lnTo>
                    <a:pt x="1867" y="514"/>
                  </a:lnTo>
                  <a:lnTo>
                    <a:pt x="1557" y="514"/>
                  </a:lnTo>
                  <a:lnTo>
                    <a:pt x="1557" y="2229"/>
                  </a:lnTo>
                  <a:lnTo>
                    <a:pt x="315" y="3471"/>
                  </a:lnTo>
                  <a:lnTo>
                    <a:pt x="315" y="514"/>
                  </a:lnTo>
                  <a:lnTo>
                    <a:pt x="0" y="514"/>
                  </a:lnTo>
                  <a:lnTo>
                    <a:pt x="934"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pic>
          <p:nvPicPr>
            <p:cNvPr id="40" name="图片 15" descr="C:\Users\Administrator\Desktop\网址.svg网址"/>
            <p:cNvPicPr>
              <a:picLocks noChangeAspect="1"/>
            </p:cNvPicPr>
            <p:nvPr/>
          </p:nvPicPr>
          <p:blipFill>
            <a:blip r:embed="rId1"/>
            <a:srcRect/>
            <a:stretch>
              <a:fillRect/>
            </a:stretch>
          </p:blipFill>
          <p:spPr>
            <a:xfrm>
              <a:off x="11092" y="2925"/>
              <a:ext cx="838" cy="838"/>
            </a:xfrm>
            <a:prstGeom prst="rect">
              <a:avLst/>
            </a:prstGeom>
          </p:spPr>
        </p:pic>
        <p:sp>
          <p:nvSpPr>
            <p:cNvPr id="41" name="任意多边形 40"/>
            <p:cNvSpPr/>
            <p:nvPr/>
          </p:nvSpPr>
          <p:spPr>
            <a:xfrm>
              <a:off x="10639" y="6549"/>
              <a:ext cx="703" cy="5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42" name="任意多边形 41"/>
            <p:cNvSpPr/>
            <p:nvPr/>
          </p:nvSpPr>
          <p:spPr>
            <a:xfrm rot="2700000">
              <a:off x="14235" y="3281"/>
              <a:ext cx="925" cy="88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76" name="任意多边形 75"/>
            <p:cNvSpPr/>
            <p:nvPr/>
          </p:nvSpPr>
          <p:spPr>
            <a:xfrm>
              <a:off x="13866" y="6714"/>
              <a:ext cx="798" cy="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449" h="2449">
                  <a:moveTo>
                    <a:pt x="1" y="1224"/>
                  </a:moveTo>
                  <a:lnTo>
                    <a:pt x="0" y="1191"/>
                  </a:lnTo>
                  <a:cubicBezTo>
                    <a:pt x="-20" y="520"/>
                    <a:pt x="657" y="-16"/>
                    <a:pt x="1195" y="0"/>
                  </a:cubicBezTo>
                  <a:lnTo>
                    <a:pt x="1224" y="1"/>
                  </a:lnTo>
                  <a:lnTo>
                    <a:pt x="1257" y="0"/>
                  </a:lnTo>
                  <a:cubicBezTo>
                    <a:pt x="1928" y="-20"/>
                    <a:pt x="2464" y="657"/>
                    <a:pt x="2448" y="1195"/>
                  </a:cubicBezTo>
                  <a:lnTo>
                    <a:pt x="2447" y="1224"/>
                  </a:lnTo>
                  <a:lnTo>
                    <a:pt x="2448" y="1257"/>
                  </a:lnTo>
                  <a:cubicBezTo>
                    <a:pt x="2468" y="1928"/>
                    <a:pt x="1791" y="2464"/>
                    <a:pt x="1253" y="2448"/>
                  </a:cubicBezTo>
                  <a:lnTo>
                    <a:pt x="1224" y="2447"/>
                  </a:lnTo>
                  <a:lnTo>
                    <a:pt x="1191" y="2448"/>
                  </a:lnTo>
                  <a:cubicBezTo>
                    <a:pt x="520" y="2468"/>
                    <a:pt x="-16" y="1791"/>
                    <a:pt x="0" y="1253"/>
                  </a:cubicBezTo>
                  <a:lnTo>
                    <a:pt x="1" y="1224"/>
                  </a:lnTo>
                  <a:close/>
                  <a:moveTo>
                    <a:pt x="192" y="1224"/>
                  </a:moveTo>
                  <a:lnTo>
                    <a:pt x="191" y="1197"/>
                  </a:lnTo>
                  <a:cubicBezTo>
                    <a:pt x="175" y="630"/>
                    <a:pt x="745" y="178"/>
                    <a:pt x="1199" y="192"/>
                  </a:cubicBezTo>
                  <a:lnTo>
                    <a:pt x="1224" y="192"/>
                  </a:lnTo>
                  <a:lnTo>
                    <a:pt x="1251" y="191"/>
                  </a:lnTo>
                  <a:cubicBezTo>
                    <a:pt x="1818" y="175"/>
                    <a:pt x="2270" y="745"/>
                    <a:pt x="2256" y="1199"/>
                  </a:cubicBezTo>
                  <a:lnTo>
                    <a:pt x="2256" y="1224"/>
                  </a:lnTo>
                  <a:lnTo>
                    <a:pt x="2256" y="1251"/>
                  </a:lnTo>
                  <a:cubicBezTo>
                    <a:pt x="2273" y="1499"/>
                    <a:pt x="2109" y="1792"/>
                    <a:pt x="1996" y="1907"/>
                  </a:cubicBezTo>
                  <a:cubicBezTo>
                    <a:pt x="1959" y="1659"/>
                    <a:pt x="1710" y="1285"/>
                    <a:pt x="1514" y="1198"/>
                  </a:cubicBezTo>
                  <a:cubicBezTo>
                    <a:pt x="1618" y="1126"/>
                    <a:pt x="1701" y="963"/>
                    <a:pt x="1694" y="843"/>
                  </a:cubicBezTo>
                  <a:lnTo>
                    <a:pt x="1694" y="830"/>
                  </a:lnTo>
                  <a:lnTo>
                    <a:pt x="1694" y="819"/>
                  </a:lnTo>
                  <a:cubicBezTo>
                    <a:pt x="1702" y="586"/>
                    <a:pt x="1467" y="353"/>
                    <a:pt x="1237" y="360"/>
                  </a:cubicBezTo>
                  <a:lnTo>
                    <a:pt x="1224" y="361"/>
                  </a:lnTo>
                  <a:lnTo>
                    <a:pt x="1213" y="360"/>
                  </a:lnTo>
                  <a:cubicBezTo>
                    <a:pt x="980" y="353"/>
                    <a:pt x="747" y="587"/>
                    <a:pt x="754" y="818"/>
                  </a:cubicBezTo>
                  <a:lnTo>
                    <a:pt x="755" y="830"/>
                  </a:lnTo>
                  <a:lnTo>
                    <a:pt x="754" y="842"/>
                  </a:lnTo>
                  <a:cubicBezTo>
                    <a:pt x="746" y="977"/>
                    <a:pt x="852" y="1141"/>
                    <a:pt x="940" y="1204"/>
                  </a:cubicBezTo>
                  <a:cubicBezTo>
                    <a:pt x="732" y="1295"/>
                    <a:pt x="487" y="1644"/>
                    <a:pt x="451" y="1904"/>
                  </a:cubicBezTo>
                  <a:cubicBezTo>
                    <a:pt x="298" y="1749"/>
                    <a:pt x="180" y="1434"/>
                    <a:pt x="192" y="1249"/>
                  </a:cubicBezTo>
                  <a:lnTo>
                    <a:pt x="192" y="1224"/>
                  </a:lnTo>
                  <a:close/>
                  <a:moveTo>
                    <a:pt x="1856" y="2037"/>
                  </a:moveTo>
                  <a:cubicBezTo>
                    <a:pt x="1727" y="2154"/>
                    <a:pt x="1412" y="2272"/>
                    <a:pt x="1249" y="2256"/>
                  </a:cubicBezTo>
                  <a:lnTo>
                    <a:pt x="1224" y="2256"/>
                  </a:lnTo>
                  <a:lnTo>
                    <a:pt x="1197" y="2256"/>
                  </a:lnTo>
                  <a:cubicBezTo>
                    <a:pt x="973" y="2268"/>
                    <a:pt x="713" y="2142"/>
                    <a:pt x="593" y="2039"/>
                  </a:cubicBezTo>
                  <a:cubicBezTo>
                    <a:pt x="616" y="1678"/>
                    <a:pt x="939" y="1300"/>
                    <a:pt x="1194" y="1318"/>
                  </a:cubicBezTo>
                  <a:lnTo>
                    <a:pt x="1209" y="1318"/>
                  </a:lnTo>
                  <a:lnTo>
                    <a:pt x="1224" y="1318"/>
                  </a:lnTo>
                  <a:lnTo>
                    <a:pt x="1241" y="1318"/>
                  </a:lnTo>
                  <a:lnTo>
                    <a:pt x="1256" y="1317"/>
                  </a:lnTo>
                  <a:lnTo>
                    <a:pt x="1270" y="1317"/>
                  </a:lnTo>
                  <a:cubicBezTo>
                    <a:pt x="1551" y="1306"/>
                    <a:pt x="1835" y="1738"/>
                    <a:pt x="1856" y="2037"/>
                  </a:cubicBezTo>
                  <a:close/>
                  <a:moveTo>
                    <a:pt x="939" y="830"/>
                  </a:moveTo>
                  <a:lnTo>
                    <a:pt x="939" y="823"/>
                  </a:lnTo>
                  <a:cubicBezTo>
                    <a:pt x="935" y="666"/>
                    <a:pt x="1092" y="542"/>
                    <a:pt x="1217" y="545"/>
                  </a:cubicBezTo>
                  <a:lnTo>
                    <a:pt x="1224" y="545"/>
                  </a:lnTo>
                  <a:lnTo>
                    <a:pt x="1232" y="545"/>
                  </a:lnTo>
                  <a:cubicBezTo>
                    <a:pt x="1388" y="541"/>
                    <a:pt x="1513" y="698"/>
                    <a:pt x="1509" y="823"/>
                  </a:cubicBezTo>
                  <a:lnTo>
                    <a:pt x="1509" y="830"/>
                  </a:lnTo>
                  <a:lnTo>
                    <a:pt x="1509" y="838"/>
                  </a:lnTo>
                  <a:cubicBezTo>
                    <a:pt x="1514" y="994"/>
                    <a:pt x="1356" y="1119"/>
                    <a:pt x="1231" y="1115"/>
                  </a:cubicBezTo>
                  <a:lnTo>
                    <a:pt x="1224" y="1115"/>
                  </a:lnTo>
                  <a:lnTo>
                    <a:pt x="1217" y="1115"/>
                  </a:lnTo>
                  <a:cubicBezTo>
                    <a:pt x="1060" y="1120"/>
                    <a:pt x="936" y="962"/>
                    <a:pt x="939" y="837"/>
                  </a:cubicBezTo>
                  <a:lnTo>
                    <a:pt x="939" y="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grpSp>
        <p:nvGrpSpPr>
          <p:cNvPr id="81" name="组合 80"/>
          <p:cNvGrpSpPr/>
          <p:nvPr/>
        </p:nvGrpSpPr>
        <p:grpSpPr>
          <a:xfrm>
            <a:off x="8382635" y="1750695"/>
            <a:ext cx="2291736" cy="953770"/>
            <a:chOff x="3490" y="6405"/>
            <a:chExt cx="1956" cy="1756"/>
          </a:xfrm>
        </p:grpSpPr>
        <p:sp>
          <p:nvSpPr>
            <p:cNvPr id="82"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3" name="文本框 82"/>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4" name="组合 83"/>
          <p:cNvGrpSpPr/>
          <p:nvPr/>
        </p:nvGrpSpPr>
        <p:grpSpPr>
          <a:xfrm>
            <a:off x="1549400" y="4696460"/>
            <a:ext cx="2291736" cy="953770"/>
            <a:chOff x="3490" y="6405"/>
            <a:chExt cx="1956" cy="1756"/>
          </a:xfrm>
        </p:grpSpPr>
        <p:sp>
          <p:nvSpPr>
            <p:cNvPr id="85"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6" name="文本框 85"/>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87" name="组合 86"/>
          <p:cNvGrpSpPr/>
          <p:nvPr/>
        </p:nvGrpSpPr>
        <p:grpSpPr>
          <a:xfrm>
            <a:off x="1676400" y="1750695"/>
            <a:ext cx="2291736" cy="953770"/>
            <a:chOff x="3490" y="6405"/>
            <a:chExt cx="1956" cy="1756"/>
          </a:xfrm>
        </p:grpSpPr>
        <p:sp>
          <p:nvSpPr>
            <p:cNvPr id="88"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89" name="文本框 88"/>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grpSp>
        <p:nvGrpSpPr>
          <p:cNvPr id="90" name="组合 89"/>
          <p:cNvGrpSpPr/>
          <p:nvPr/>
        </p:nvGrpSpPr>
        <p:grpSpPr>
          <a:xfrm>
            <a:off x="8382635" y="4696460"/>
            <a:ext cx="2291736" cy="953770"/>
            <a:chOff x="3490" y="6405"/>
            <a:chExt cx="1956" cy="1756"/>
          </a:xfrm>
        </p:grpSpPr>
        <p:sp>
          <p:nvSpPr>
            <p:cNvPr id="91" name="Content Placeholder 2"/>
            <p:cNvSpPr txBox="1"/>
            <p:nvPr/>
          </p:nvSpPr>
          <p:spPr bwMode="auto">
            <a:xfrm>
              <a:off x="3490" y="6901"/>
              <a:ext cx="1956"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2" name="文本框 91"/>
            <p:cNvSpPr txBox="1"/>
            <p:nvPr/>
          </p:nvSpPr>
          <p:spPr>
            <a:xfrm>
              <a:off x="3490" y="6405"/>
              <a:ext cx="1780" cy="62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表 3"/>
          <p:cNvGraphicFramePr/>
          <p:nvPr/>
        </p:nvGraphicFramePr>
        <p:xfrm>
          <a:off x="485775" y="1548130"/>
          <a:ext cx="5862320" cy="4396740"/>
        </p:xfrm>
        <a:graphic>
          <a:graphicData uri="http://schemas.openxmlformats.org/drawingml/2006/chart">
            <c:chart xmlns:c="http://schemas.openxmlformats.org/drawingml/2006/chart" xmlns:r="http://schemas.openxmlformats.org/officeDocument/2006/relationships" r:id="rId1"/>
          </a:graphicData>
        </a:graphic>
      </p:graphicFrame>
      <p:sp>
        <p:nvSpPr>
          <p:cNvPr id="6" name="椭圆 5"/>
          <p:cNvSpPr/>
          <p:nvPr/>
        </p:nvSpPr>
        <p:spPr>
          <a:xfrm>
            <a:off x="6296025" y="1582420"/>
            <a:ext cx="778510" cy="77851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6295390" y="2823210"/>
            <a:ext cx="778510" cy="77851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294755" y="4064000"/>
            <a:ext cx="778510" cy="778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Content Placeholder 2"/>
          <p:cNvSpPr txBox="1"/>
          <p:nvPr/>
        </p:nvSpPr>
        <p:spPr bwMode="auto">
          <a:xfrm>
            <a:off x="7146925" y="154495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9" name="任意多边形 8"/>
          <p:cNvSpPr/>
          <p:nvPr/>
        </p:nvSpPr>
        <p:spPr>
          <a:xfrm>
            <a:off x="6452553" y="1738948"/>
            <a:ext cx="465455" cy="4654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 name="任意多边形 9"/>
          <p:cNvSpPr/>
          <p:nvPr/>
        </p:nvSpPr>
        <p:spPr>
          <a:xfrm>
            <a:off x="6473508" y="3013710"/>
            <a:ext cx="422275" cy="3975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4" name="任意多边形 33"/>
          <p:cNvSpPr/>
          <p:nvPr/>
        </p:nvSpPr>
        <p:spPr>
          <a:xfrm>
            <a:off x="6495098" y="4261485"/>
            <a:ext cx="377825" cy="38354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35" name="Content Placeholder 2"/>
          <p:cNvSpPr txBox="1"/>
          <p:nvPr/>
        </p:nvSpPr>
        <p:spPr bwMode="auto">
          <a:xfrm>
            <a:off x="7146925" y="279590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36" name="Content Placeholder 2"/>
          <p:cNvSpPr txBox="1"/>
          <p:nvPr/>
        </p:nvSpPr>
        <p:spPr bwMode="auto">
          <a:xfrm>
            <a:off x="7146925" y="4060825"/>
            <a:ext cx="3846195" cy="78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单击此处添加文本单击此处添加文本单击此处添加文本单击此处添加文本单击此处添加文本</a:t>
            </a: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nvGrpSpPr>
        <p:grpSpPr>
          <a:xfrm>
            <a:off x="475615" y="1455420"/>
            <a:ext cx="4788535" cy="1249116"/>
            <a:chOff x="1639" y="2762"/>
            <a:chExt cx="7541" cy="1967"/>
          </a:xfrm>
        </p:grpSpPr>
        <p:grpSp>
          <p:nvGrpSpPr>
            <p:cNvPr id="15" name="组合 14"/>
            <p:cNvGrpSpPr/>
            <p:nvPr/>
          </p:nvGrpSpPr>
          <p:grpSpPr>
            <a:xfrm>
              <a:off x="1639" y="2762"/>
              <a:ext cx="7541" cy="1967"/>
              <a:chOff x="5126" y="3961"/>
              <a:chExt cx="7541" cy="1967"/>
            </a:xfrm>
          </p:grpSpPr>
          <p:sp>
            <p:nvSpPr>
              <p:cNvPr id="7" name="任意多边形 6"/>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4" name="组合 13"/>
              <p:cNvGrpSpPr/>
              <p:nvPr/>
            </p:nvGrpSpPr>
            <p:grpSpPr>
              <a:xfrm>
                <a:off x="5126" y="3961"/>
                <a:ext cx="2253" cy="1967"/>
                <a:chOff x="10654" y="5936"/>
                <a:chExt cx="2027" cy="1770"/>
              </a:xfrm>
            </p:grpSpPr>
            <p:sp>
              <p:nvSpPr>
                <p:cNvPr id="12" name="矩形 11"/>
                <p:cNvSpPr/>
                <p:nvPr/>
              </p:nvSpPr>
              <p:spPr>
                <a:xfrm>
                  <a:off x="10654" y="5936"/>
                  <a:ext cx="1375"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等腰三角形 1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7" name="文本框 1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19" name="文本框 1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01</a:t>
              </a:r>
              <a:endParaRPr lang="en-US" altLang="zh-CN" sz="5000">
                <a:solidFill>
                  <a:schemeClr val="bg1"/>
                </a:solidFill>
                <a:latin typeface="DIN Black" charset="0"/>
                <a:ea typeface="+mj-ea"/>
                <a:cs typeface="DIN Black" charset="0"/>
                <a:sym typeface="+mn-ea"/>
              </a:endParaRPr>
            </a:p>
          </p:txBody>
        </p:sp>
      </p:grpSp>
      <p:grpSp>
        <p:nvGrpSpPr>
          <p:cNvPr id="21" name="组合 20"/>
          <p:cNvGrpSpPr/>
          <p:nvPr/>
        </p:nvGrpSpPr>
        <p:grpSpPr>
          <a:xfrm>
            <a:off x="474980" y="3001645"/>
            <a:ext cx="4788535" cy="1248410"/>
            <a:chOff x="1639" y="2762"/>
            <a:chExt cx="7541" cy="1966"/>
          </a:xfrm>
        </p:grpSpPr>
        <p:grpSp>
          <p:nvGrpSpPr>
            <p:cNvPr id="22" name="组合 21"/>
            <p:cNvGrpSpPr/>
            <p:nvPr/>
          </p:nvGrpSpPr>
          <p:grpSpPr>
            <a:xfrm>
              <a:off x="1639" y="2762"/>
              <a:ext cx="7541" cy="1966"/>
              <a:chOff x="5126" y="3961"/>
              <a:chExt cx="7541" cy="1966"/>
            </a:xfrm>
          </p:grpSpPr>
          <p:sp>
            <p:nvSpPr>
              <p:cNvPr id="23" name="任意多边形 22"/>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24" name="组合 23"/>
              <p:cNvGrpSpPr/>
              <p:nvPr/>
            </p:nvGrpSpPr>
            <p:grpSpPr>
              <a:xfrm>
                <a:off x="5126" y="3961"/>
                <a:ext cx="2252" cy="1966"/>
                <a:chOff x="10654" y="5936"/>
                <a:chExt cx="2026" cy="1769"/>
              </a:xfrm>
            </p:grpSpPr>
            <p:sp>
              <p:nvSpPr>
                <p:cNvPr id="25" name="矩形 24"/>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等腰三角形 25"/>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7"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29" name="文本框 28"/>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02</a:t>
              </a:r>
              <a:endParaRPr lang="en-US" altLang="zh-CN" sz="5000">
                <a:solidFill>
                  <a:schemeClr val="bg1"/>
                </a:solidFill>
                <a:latin typeface="DIN Black" charset="0"/>
                <a:ea typeface="+mj-ea"/>
                <a:cs typeface="DIN Black" charset="0"/>
                <a:sym typeface="+mn-ea"/>
              </a:endParaRPr>
            </a:p>
          </p:txBody>
        </p:sp>
      </p:grpSp>
      <p:grpSp>
        <p:nvGrpSpPr>
          <p:cNvPr id="30" name="组合 29"/>
          <p:cNvGrpSpPr/>
          <p:nvPr/>
        </p:nvGrpSpPr>
        <p:grpSpPr>
          <a:xfrm>
            <a:off x="474345" y="4547870"/>
            <a:ext cx="4788535" cy="1248410"/>
            <a:chOff x="1639" y="2762"/>
            <a:chExt cx="7541" cy="1966"/>
          </a:xfrm>
        </p:grpSpPr>
        <p:grpSp>
          <p:nvGrpSpPr>
            <p:cNvPr id="31" name="组合 30"/>
            <p:cNvGrpSpPr/>
            <p:nvPr/>
          </p:nvGrpSpPr>
          <p:grpSpPr>
            <a:xfrm>
              <a:off x="1639" y="2762"/>
              <a:ext cx="7541" cy="1966"/>
              <a:chOff x="5126" y="3961"/>
              <a:chExt cx="7541" cy="1966"/>
            </a:xfrm>
          </p:grpSpPr>
          <p:sp>
            <p:nvSpPr>
              <p:cNvPr id="32" name="任意多边形 31"/>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3" name="组合 32"/>
              <p:cNvGrpSpPr/>
              <p:nvPr/>
            </p:nvGrpSpPr>
            <p:grpSpPr>
              <a:xfrm>
                <a:off x="5126" y="3961"/>
                <a:ext cx="2252" cy="1966"/>
                <a:chOff x="10654" y="5936"/>
                <a:chExt cx="2026" cy="1769"/>
              </a:xfrm>
            </p:grpSpPr>
            <p:sp>
              <p:nvSpPr>
                <p:cNvPr id="34" name="矩形 33"/>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等腰三角形 34"/>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36"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38" name="文本框 37"/>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03</a:t>
              </a:r>
              <a:endParaRPr lang="en-US" altLang="zh-CN" sz="5000">
                <a:solidFill>
                  <a:schemeClr val="bg1"/>
                </a:solidFill>
                <a:latin typeface="DIN Black" charset="0"/>
                <a:ea typeface="+mj-ea"/>
                <a:cs typeface="DIN Black" charset="0"/>
                <a:sym typeface="+mn-ea"/>
              </a:endParaRPr>
            </a:p>
          </p:txBody>
        </p:sp>
      </p:grpSp>
      <p:grpSp>
        <p:nvGrpSpPr>
          <p:cNvPr id="39" name="组合 38"/>
          <p:cNvGrpSpPr/>
          <p:nvPr/>
        </p:nvGrpSpPr>
        <p:grpSpPr>
          <a:xfrm>
            <a:off x="6363970" y="1455420"/>
            <a:ext cx="4788535" cy="1248410"/>
            <a:chOff x="1639" y="2762"/>
            <a:chExt cx="7541" cy="1966"/>
          </a:xfrm>
        </p:grpSpPr>
        <p:grpSp>
          <p:nvGrpSpPr>
            <p:cNvPr id="40" name="组合 39"/>
            <p:cNvGrpSpPr/>
            <p:nvPr/>
          </p:nvGrpSpPr>
          <p:grpSpPr>
            <a:xfrm>
              <a:off x="1639" y="2762"/>
              <a:ext cx="7541" cy="1966"/>
              <a:chOff x="5126" y="3961"/>
              <a:chExt cx="7541" cy="1966"/>
            </a:xfrm>
          </p:grpSpPr>
          <p:sp>
            <p:nvSpPr>
              <p:cNvPr id="41" name="任意多边形 40"/>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42" name="组合 41"/>
              <p:cNvGrpSpPr/>
              <p:nvPr/>
            </p:nvGrpSpPr>
            <p:grpSpPr>
              <a:xfrm>
                <a:off x="5126" y="3961"/>
                <a:ext cx="2252" cy="1966"/>
                <a:chOff x="10654" y="5936"/>
                <a:chExt cx="2026" cy="1769"/>
              </a:xfrm>
            </p:grpSpPr>
            <p:sp>
              <p:nvSpPr>
                <p:cNvPr id="43" name="矩形 42"/>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等腰三角形 43"/>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45"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47" name="文本框 46"/>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04</a:t>
              </a:r>
              <a:endParaRPr lang="en-US" altLang="zh-CN" sz="5000">
                <a:solidFill>
                  <a:schemeClr val="bg1"/>
                </a:solidFill>
                <a:latin typeface="DIN Black" charset="0"/>
                <a:ea typeface="+mj-ea"/>
                <a:cs typeface="DIN Black" charset="0"/>
                <a:sym typeface="+mn-ea"/>
              </a:endParaRPr>
            </a:p>
          </p:txBody>
        </p:sp>
      </p:grpSp>
      <p:grpSp>
        <p:nvGrpSpPr>
          <p:cNvPr id="48" name="组合 47"/>
          <p:cNvGrpSpPr/>
          <p:nvPr/>
        </p:nvGrpSpPr>
        <p:grpSpPr>
          <a:xfrm>
            <a:off x="6363335" y="3001645"/>
            <a:ext cx="4788535" cy="1248410"/>
            <a:chOff x="1639" y="2762"/>
            <a:chExt cx="7541" cy="1966"/>
          </a:xfrm>
        </p:grpSpPr>
        <p:grpSp>
          <p:nvGrpSpPr>
            <p:cNvPr id="49" name="组合 48"/>
            <p:cNvGrpSpPr/>
            <p:nvPr/>
          </p:nvGrpSpPr>
          <p:grpSpPr>
            <a:xfrm>
              <a:off x="1639" y="2762"/>
              <a:ext cx="7541" cy="1966"/>
              <a:chOff x="5126" y="3961"/>
              <a:chExt cx="7541" cy="1966"/>
            </a:xfrm>
          </p:grpSpPr>
          <p:sp>
            <p:nvSpPr>
              <p:cNvPr id="50" name="任意多边形 49"/>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51" name="组合 50"/>
              <p:cNvGrpSpPr/>
              <p:nvPr/>
            </p:nvGrpSpPr>
            <p:grpSpPr>
              <a:xfrm>
                <a:off x="5126" y="3961"/>
                <a:ext cx="2252" cy="1966"/>
                <a:chOff x="10654" y="5936"/>
                <a:chExt cx="2026" cy="1769"/>
              </a:xfrm>
            </p:grpSpPr>
            <p:sp>
              <p:nvSpPr>
                <p:cNvPr id="52" name="矩形 51"/>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等腰三角形 52"/>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54"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55" name="文本框 54"/>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56" name="文本框 55"/>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05</a:t>
              </a:r>
              <a:endParaRPr lang="en-US" altLang="zh-CN" sz="5000">
                <a:solidFill>
                  <a:schemeClr val="bg1"/>
                </a:solidFill>
                <a:latin typeface="DIN Black" charset="0"/>
                <a:ea typeface="+mj-ea"/>
                <a:cs typeface="DIN Black" charset="0"/>
                <a:sym typeface="+mn-ea"/>
              </a:endParaRPr>
            </a:p>
          </p:txBody>
        </p:sp>
      </p:grpSp>
      <p:grpSp>
        <p:nvGrpSpPr>
          <p:cNvPr id="57" name="组合 56"/>
          <p:cNvGrpSpPr/>
          <p:nvPr/>
        </p:nvGrpSpPr>
        <p:grpSpPr>
          <a:xfrm>
            <a:off x="6362700" y="4547870"/>
            <a:ext cx="4788535" cy="1248410"/>
            <a:chOff x="1639" y="2762"/>
            <a:chExt cx="7541" cy="1966"/>
          </a:xfrm>
        </p:grpSpPr>
        <p:grpSp>
          <p:nvGrpSpPr>
            <p:cNvPr id="58" name="组合 57"/>
            <p:cNvGrpSpPr/>
            <p:nvPr/>
          </p:nvGrpSpPr>
          <p:grpSpPr>
            <a:xfrm>
              <a:off x="1639" y="2762"/>
              <a:ext cx="7541" cy="1966"/>
              <a:chOff x="5126" y="3961"/>
              <a:chExt cx="7541" cy="1966"/>
            </a:xfrm>
          </p:grpSpPr>
          <p:sp>
            <p:nvSpPr>
              <p:cNvPr id="59" name="任意多边形 58"/>
              <p:cNvSpPr/>
              <p:nvPr/>
            </p:nvSpPr>
            <p:spPr>
              <a:xfrm rot="5400000">
                <a:off x="8228" y="1390"/>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60" name="组合 59"/>
              <p:cNvGrpSpPr/>
              <p:nvPr/>
            </p:nvGrpSpPr>
            <p:grpSpPr>
              <a:xfrm>
                <a:off x="5126" y="3961"/>
                <a:ext cx="2252" cy="1966"/>
                <a:chOff x="10654" y="5936"/>
                <a:chExt cx="2026" cy="1769"/>
              </a:xfrm>
            </p:grpSpPr>
            <p:sp>
              <p:nvSpPr>
                <p:cNvPr id="61" name="矩形 60"/>
                <p:cNvSpPr/>
                <p:nvPr/>
              </p:nvSpPr>
              <p:spPr>
                <a:xfrm>
                  <a:off x="10654" y="5936"/>
                  <a:ext cx="1373" cy="1769"/>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等腰三角形 61"/>
                <p:cNvSpPr/>
                <p:nvPr/>
              </p:nvSpPr>
              <p:spPr>
                <a:xfrm rot="5400000">
                  <a:off x="11470" y="6495"/>
                  <a:ext cx="1769" cy="653"/>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3" name="Content Placeholder 2"/>
            <p:cNvSpPr txBox="1"/>
            <p:nvPr/>
          </p:nvSpPr>
          <p:spPr bwMode="auto">
            <a:xfrm>
              <a:off x="3892" y="3458"/>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64" name="文本框 63"/>
            <p:cNvSpPr txBox="1"/>
            <p:nvPr/>
          </p:nvSpPr>
          <p:spPr>
            <a:xfrm>
              <a:off x="3892" y="3007"/>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sp>
          <p:nvSpPr>
            <p:cNvPr id="65" name="文本框 64"/>
            <p:cNvSpPr txBox="1"/>
            <p:nvPr/>
          </p:nvSpPr>
          <p:spPr>
            <a:xfrm>
              <a:off x="1639" y="3068"/>
              <a:ext cx="1722" cy="1355"/>
            </a:xfrm>
            <a:prstGeom prst="rect">
              <a:avLst/>
            </a:prstGeom>
            <a:noFill/>
          </p:spPr>
          <p:txBody>
            <a:bodyPr wrap="square" rtlCol="0">
              <a:spAutoFit/>
            </a:bodyPr>
            <a:p>
              <a:pPr algn="ctr"/>
              <a:r>
                <a:rPr lang="en-US" altLang="zh-CN" sz="5000">
                  <a:solidFill>
                    <a:schemeClr val="bg1"/>
                  </a:solidFill>
                  <a:latin typeface="DIN Black" charset="0"/>
                  <a:ea typeface="+mj-ea"/>
                  <a:cs typeface="DIN Black" charset="0"/>
                  <a:sym typeface="+mn-ea"/>
                </a:rPr>
                <a:t>06</a:t>
              </a:r>
              <a:endParaRPr lang="en-US" altLang="zh-CN" sz="5000">
                <a:solidFill>
                  <a:schemeClr val="bg1"/>
                </a:solidFill>
                <a:latin typeface="DIN Black" charset="0"/>
                <a:ea typeface="+mj-ea"/>
                <a:cs typeface="DIN Black" charset="0"/>
                <a:sym typeface="+mn-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02</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9" name="组合 68"/>
          <p:cNvGrpSpPr/>
          <p:nvPr/>
        </p:nvGrpSpPr>
        <p:grpSpPr>
          <a:xfrm>
            <a:off x="1074420" y="1297305"/>
            <a:ext cx="2628265" cy="5010150"/>
            <a:chOff x="1692" y="2043"/>
            <a:chExt cx="4139" cy="7890"/>
          </a:xfrm>
        </p:grpSpPr>
        <p:sp>
          <p:nvSpPr>
            <p:cNvPr id="4" name="椭圆 3"/>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弧形 7"/>
            <p:cNvSpPr/>
            <p:nvPr/>
          </p:nvSpPr>
          <p:spPr>
            <a:xfrm>
              <a:off x="1692" y="2043"/>
              <a:ext cx="4139" cy="4139"/>
            </a:xfrm>
            <a:prstGeom prst="arc">
              <a:avLst>
                <a:gd name="adj1" fmla="val 10816503"/>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弧形 8"/>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8" name="组合 17"/>
            <p:cNvGrpSpPr/>
            <p:nvPr/>
          </p:nvGrpSpPr>
          <p:grpSpPr>
            <a:xfrm>
              <a:off x="1720" y="7293"/>
              <a:ext cx="4083" cy="2640"/>
              <a:chOff x="1825" y="6914"/>
              <a:chExt cx="4083" cy="2640"/>
            </a:xfrm>
          </p:grpSpPr>
          <p:sp>
            <p:nvSpPr>
              <p:cNvPr id="10"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67" name="椭圆 66"/>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8" name="直接连接符 67"/>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06595" y="1297305"/>
            <a:ext cx="2628265" cy="5010150"/>
            <a:chOff x="1692" y="2043"/>
            <a:chExt cx="4139" cy="7890"/>
          </a:xfrm>
        </p:grpSpPr>
        <p:sp>
          <p:nvSpPr>
            <p:cNvPr id="71" name="椭圆 70"/>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椭圆 71"/>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弧形 72"/>
            <p:cNvSpPr/>
            <p:nvPr/>
          </p:nvSpPr>
          <p:spPr>
            <a:xfrm>
              <a:off x="1692" y="2043"/>
              <a:ext cx="4139" cy="4139"/>
            </a:xfrm>
            <a:prstGeom prst="arc">
              <a:avLst>
                <a:gd name="adj1" fmla="val 10666215"/>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4" name="弧形 73"/>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75" name="组合 74"/>
            <p:cNvGrpSpPr/>
            <p:nvPr/>
          </p:nvGrpSpPr>
          <p:grpSpPr>
            <a:xfrm>
              <a:off x="1720" y="7293"/>
              <a:ext cx="4083" cy="2640"/>
              <a:chOff x="1825" y="6914"/>
              <a:chExt cx="4083" cy="2640"/>
            </a:xfrm>
          </p:grpSpPr>
          <p:sp>
            <p:nvSpPr>
              <p:cNvPr id="76"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77" name="文本框 76"/>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78" name="椭圆 77"/>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9" name="直接连接符 78"/>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7938770" y="1297305"/>
            <a:ext cx="2628265" cy="5010150"/>
            <a:chOff x="1692" y="2043"/>
            <a:chExt cx="4139" cy="7890"/>
          </a:xfrm>
        </p:grpSpPr>
        <p:sp>
          <p:nvSpPr>
            <p:cNvPr id="81" name="椭圆 80"/>
            <p:cNvSpPr/>
            <p:nvPr/>
          </p:nvSpPr>
          <p:spPr>
            <a:xfrm>
              <a:off x="2020" y="2371"/>
              <a:ext cx="3483" cy="3483"/>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2422" y="2773"/>
              <a:ext cx="2678" cy="26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弧形 82"/>
            <p:cNvSpPr/>
            <p:nvPr/>
          </p:nvSpPr>
          <p:spPr>
            <a:xfrm>
              <a:off x="1692" y="2043"/>
              <a:ext cx="4139" cy="4139"/>
            </a:xfrm>
            <a:prstGeom prst="arc">
              <a:avLst>
                <a:gd name="adj1" fmla="val 10540274"/>
                <a:gd name="adj2" fmla="val 0"/>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4" name="弧形 83"/>
            <p:cNvSpPr/>
            <p:nvPr/>
          </p:nvSpPr>
          <p:spPr>
            <a:xfrm flipV="1">
              <a:off x="1692" y="2043"/>
              <a:ext cx="4139" cy="4139"/>
            </a:xfrm>
            <a:prstGeom prst="arc">
              <a:avLst>
                <a:gd name="adj1" fmla="val 10944181"/>
                <a:gd name="adj2" fmla="val 0"/>
              </a:avLst>
            </a:prstGeom>
            <a:ln w="25400" cap="rnd">
              <a:solidFill>
                <a:srgbClr val="8FD7ED"/>
              </a:solidFill>
              <a:prstDash val="solid"/>
              <a:roun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85" name="组合 84"/>
            <p:cNvGrpSpPr/>
            <p:nvPr/>
          </p:nvGrpSpPr>
          <p:grpSpPr>
            <a:xfrm>
              <a:off x="1720" y="7293"/>
              <a:ext cx="4083" cy="2640"/>
              <a:chOff x="1825" y="6914"/>
              <a:chExt cx="4083" cy="2640"/>
            </a:xfrm>
          </p:grpSpPr>
          <p:sp>
            <p:nvSpPr>
              <p:cNvPr id="86" name="Content Placeholder 2"/>
              <p:cNvSpPr txBox="1"/>
              <p:nvPr/>
            </p:nvSpPr>
            <p:spPr bwMode="auto">
              <a:xfrm>
                <a:off x="1825" y="7365"/>
                <a:ext cx="4083" cy="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87" name="文本框 86"/>
              <p:cNvSpPr txBox="1"/>
              <p:nvPr/>
            </p:nvSpPr>
            <p:spPr>
              <a:xfrm>
                <a:off x="2338" y="6914"/>
                <a:ext cx="2848" cy="531"/>
              </a:xfrm>
              <a:prstGeom prst="rect">
                <a:avLst/>
              </a:prstGeom>
              <a:noFill/>
            </p:spPr>
            <p:txBody>
              <a:bodyPr wrap="none" rtlCol="0">
                <a:spAutoFit/>
              </a:bodyPr>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grpSp>
        <p:sp>
          <p:nvSpPr>
            <p:cNvPr id="88" name="椭圆 87"/>
            <p:cNvSpPr/>
            <p:nvPr/>
          </p:nvSpPr>
          <p:spPr>
            <a:xfrm>
              <a:off x="3640" y="6056"/>
              <a:ext cx="242" cy="242"/>
            </a:xfrm>
            <a:prstGeom prst="ellipse">
              <a:avLst/>
            </a:prstGeom>
            <a:solidFill>
              <a:schemeClr val="bg1"/>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9" name="直接连接符 88"/>
            <p:cNvCxnSpPr/>
            <p:nvPr/>
          </p:nvCxnSpPr>
          <p:spPr>
            <a:xfrm>
              <a:off x="3758" y="6435"/>
              <a:ext cx="0" cy="848"/>
            </a:xfrm>
            <a:prstGeom prst="line">
              <a:avLst/>
            </a:prstGeom>
            <a:ln w="25400" cap="rnd">
              <a:solidFill>
                <a:srgbClr val="8FD7ED"/>
              </a:solidFill>
              <a:prstDash val="sysDot"/>
              <a:round/>
            </a:ln>
          </p:spPr>
          <p:style>
            <a:lnRef idx="1">
              <a:schemeClr val="accent1"/>
            </a:lnRef>
            <a:fillRef idx="0">
              <a:schemeClr val="accent1"/>
            </a:fillRef>
            <a:effectRef idx="0">
              <a:schemeClr val="accent1"/>
            </a:effectRef>
            <a:fontRef idx="minor">
              <a:schemeClr val="tx1"/>
            </a:fontRef>
          </p:style>
        </p:cxnSp>
      </p:grpSp>
      <p:sp>
        <p:nvSpPr>
          <p:cNvPr id="90" name="任意多边形 89"/>
          <p:cNvSpPr/>
          <p:nvPr/>
        </p:nvSpPr>
        <p:spPr>
          <a:xfrm>
            <a:off x="2033905" y="2357755"/>
            <a:ext cx="576580" cy="50673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1" name="任意多边形 90"/>
          <p:cNvSpPr/>
          <p:nvPr/>
        </p:nvSpPr>
        <p:spPr>
          <a:xfrm rot="2700000">
            <a:off x="5527358" y="2331085"/>
            <a:ext cx="587375" cy="5600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2" name="任意多边形 91"/>
          <p:cNvSpPr/>
          <p:nvPr/>
        </p:nvSpPr>
        <p:spPr>
          <a:xfrm>
            <a:off x="8975090" y="2339975"/>
            <a:ext cx="556260" cy="5245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83248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3" name="椭圆 2"/>
          <p:cNvSpPr/>
          <p:nvPr/>
        </p:nvSpPr>
        <p:spPr>
          <a:xfrm>
            <a:off x="1366520" y="1596390"/>
            <a:ext cx="1452245" cy="145224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6" name="文本框 36"/>
          <p:cNvSpPr txBox="1"/>
          <p:nvPr/>
        </p:nvSpPr>
        <p:spPr bwMode="auto">
          <a:xfrm>
            <a:off x="99949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7" name="文本框 6"/>
          <p:cNvSpPr txBox="1"/>
          <p:nvPr/>
        </p:nvSpPr>
        <p:spPr>
          <a:xfrm>
            <a:off x="118872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8" name="文本框 7"/>
          <p:cNvSpPr txBox="1"/>
          <p:nvPr/>
        </p:nvSpPr>
        <p:spPr>
          <a:xfrm>
            <a:off x="1602740" y="2007235"/>
            <a:ext cx="103759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10%</a:t>
            </a:r>
            <a:endParaRPr lang="en-US" altLang="zh-CN" sz="3000">
              <a:solidFill>
                <a:schemeClr val="bg1"/>
              </a:solidFill>
              <a:latin typeface="DIN Black" charset="0"/>
              <a:ea typeface="汉仪雅酷黑-95J" panose="00020600040101010101" charset="-122"/>
              <a:cs typeface="DIN Black" charset="0"/>
            </a:endParaRPr>
          </a:p>
        </p:txBody>
      </p:sp>
      <p:sp>
        <p:nvSpPr>
          <p:cNvPr id="9" name="矩形 8"/>
          <p:cNvSpPr/>
          <p:nvPr/>
        </p:nvSpPr>
        <p:spPr>
          <a:xfrm>
            <a:off x="3611880"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0" name="椭圆 9"/>
          <p:cNvSpPr/>
          <p:nvPr/>
        </p:nvSpPr>
        <p:spPr>
          <a:xfrm>
            <a:off x="4145915" y="1596390"/>
            <a:ext cx="1452245" cy="145224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1" name="文本框 36"/>
          <p:cNvSpPr txBox="1"/>
          <p:nvPr/>
        </p:nvSpPr>
        <p:spPr bwMode="auto">
          <a:xfrm>
            <a:off x="3778885"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12" name="文本框 11"/>
          <p:cNvSpPr txBox="1"/>
          <p:nvPr/>
        </p:nvSpPr>
        <p:spPr>
          <a:xfrm>
            <a:off x="3968115"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13" name="文本框 12"/>
          <p:cNvSpPr txBox="1"/>
          <p:nvPr/>
        </p:nvSpPr>
        <p:spPr>
          <a:xfrm>
            <a:off x="4382135"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30%</a:t>
            </a:r>
            <a:endParaRPr lang="en-US" altLang="zh-CN" sz="3000">
              <a:solidFill>
                <a:schemeClr val="bg1"/>
              </a:solidFill>
              <a:latin typeface="DIN Black" charset="0"/>
              <a:ea typeface="汉仪雅酷黑-95J" panose="00020600040101010101" charset="-122"/>
              <a:cs typeface="DIN Black" charset="0"/>
            </a:endParaRPr>
          </a:p>
        </p:txBody>
      </p:sp>
      <p:sp>
        <p:nvSpPr>
          <p:cNvPr id="26" name="矩形 25"/>
          <p:cNvSpPr/>
          <p:nvPr/>
        </p:nvSpPr>
        <p:spPr>
          <a:xfrm>
            <a:off x="630745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40" name="椭圆 39"/>
          <p:cNvSpPr/>
          <p:nvPr/>
        </p:nvSpPr>
        <p:spPr>
          <a:xfrm>
            <a:off x="6841490" y="1596390"/>
            <a:ext cx="1452245" cy="145224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41" name="文本框 36"/>
          <p:cNvSpPr txBox="1"/>
          <p:nvPr/>
        </p:nvSpPr>
        <p:spPr bwMode="auto">
          <a:xfrm>
            <a:off x="647446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42" name="文本框 41"/>
          <p:cNvSpPr txBox="1"/>
          <p:nvPr/>
        </p:nvSpPr>
        <p:spPr>
          <a:xfrm>
            <a:off x="666369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76" name="文本框 75"/>
          <p:cNvSpPr txBox="1"/>
          <p:nvPr/>
        </p:nvSpPr>
        <p:spPr>
          <a:xfrm>
            <a:off x="7077710"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60%</a:t>
            </a:r>
            <a:endParaRPr lang="en-US" altLang="zh-CN" sz="3000">
              <a:solidFill>
                <a:schemeClr val="bg1"/>
              </a:solidFill>
              <a:latin typeface="DIN Black" charset="0"/>
              <a:ea typeface="汉仪雅酷黑-95J" panose="00020600040101010101" charset="-122"/>
              <a:cs typeface="DIN Black" charset="0"/>
            </a:endParaRPr>
          </a:p>
        </p:txBody>
      </p:sp>
      <p:sp>
        <p:nvSpPr>
          <p:cNvPr id="81" name="矩形 80"/>
          <p:cNvSpPr/>
          <p:nvPr/>
        </p:nvSpPr>
        <p:spPr>
          <a:xfrm>
            <a:off x="8945245" y="2299335"/>
            <a:ext cx="2520315" cy="35604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2" name="椭圆 81"/>
          <p:cNvSpPr/>
          <p:nvPr/>
        </p:nvSpPr>
        <p:spPr>
          <a:xfrm>
            <a:off x="9479280" y="1596390"/>
            <a:ext cx="1452245" cy="145224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3" name="文本框 36"/>
          <p:cNvSpPr txBox="1"/>
          <p:nvPr/>
        </p:nvSpPr>
        <p:spPr bwMode="auto">
          <a:xfrm>
            <a:off x="9112250" y="3660775"/>
            <a:ext cx="21863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84" name="文本框 83"/>
          <p:cNvSpPr txBox="1"/>
          <p:nvPr/>
        </p:nvSpPr>
        <p:spPr>
          <a:xfrm>
            <a:off x="9301480" y="3323590"/>
            <a:ext cx="1808480" cy="337185"/>
          </a:xfrm>
          <a:prstGeom prst="rect">
            <a:avLst/>
          </a:prstGeom>
          <a:noFill/>
        </p:spPr>
        <p:txBody>
          <a:bodyPr wrap="none" rtlCol="0">
            <a:spAutoFit/>
          </a:bodyPr>
          <a:p>
            <a:pPr algn="r"/>
            <a:r>
              <a:rPr lang="zh-CN" altLang="en-US" sz="1600" dirty="0" smtClean="0">
                <a:solidFill>
                  <a:schemeClr val="tx1">
                    <a:lumMod val="65000"/>
                    <a:lumOff val="35000"/>
                  </a:schemeClr>
                </a:solidFill>
                <a:latin typeface="+mj-ea"/>
                <a:ea typeface="+mj-ea"/>
                <a:cs typeface="+mn-ea"/>
                <a:sym typeface="+mn-lt"/>
              </a:rPr>
              <a:t>添加您的文字内容</a:t>
            </a:r>
            <a:endParaRPr lang="zh-CN" altLang="en-US" sz="1600" dirty="0" smtClean="0">
              <a:solidFill>
                <a:schemeClr val="tx1">
                  <a:lumMod val="65000"/>
                  <a:lumOff val="35000"/>
                </a:schemeClr>
              </a:solidFill>
              <a:latin typeface="+mj-ea"/>
              <a:ea typeface="+mj-ea"/>
              <a:cs typeface="+mn-ea"/>
              <a:sym typeface="+mn-lt"/>
            </a:endParaRPr>
          </a:p>
        </p:txBody>
      </p:sp>
      <p:sp>
        <p:nvSpPr>
          <p:cNvPr id="85" name="文本框 84"/>
          <p:cNvSpPr txBox="1"/>
          <p:nvPr/>
        </p:nvSpPr>
        <p:spPr>
          <a:xfrm>
            <a:off x="9715500" y="1997710"/>
            <a:ext cx="980440" cy="553085"/>
          </a:xfrm>
          <a:prstGeom prst="rect">
            <a:avLst/>
          </a:prstGeom>
          <a:noFill/>
        </p:spPr>
        <p:txBody>
          <a:bodyPr wrap="square" rtlCol="0">
            <a:spAutoFit/>
          </a:bodyPr>
          <a:p>
            <a:r>
              <a:rPr lang="en-US" altLang="zh-CN" sz="3000">
                <a:solidFill>
                  <a:schemeClr val="bg1"/>
                </a:solidFill>
                <a:latin typeface="DIN Black" charset="0"/>
                <a:ea typeface="汉仪雅酷黑-95J" panose="00020600040101010101" charset="-122"/>
                <a:cs typeface="DIN Black" charset="0"/>
              </a:rPr>
              <a:t>80%</a:t>
            </a:r>
            <a:endParaRPr lang="en-US" altLang="zh-CN" sz="3000">
              <a:solidFill>
                <a:schemeClr val="bg1"/>
              </a:solidFill>
              <a:latin typeface="DIN Black" charset="0"/>
              <a:ea typeface="汉仪雅酷黑-95J" panose="00020600040101010101" charset="-122"/>
              <a:cs typeface="DIN Black" charset="0"/>
            </a:endParaRPr>
          </a:p>
        </p:txBody>
      </p:sp>
      <p:sp>
        <p:nvSpPr>
          <p:cNvPr id="86" name="文本框 8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198880" y="1653540"/>
            <a:ext cx="1731010" cy="1731010"/>
            <a:chOff x="2160" y="3260"/>
            <a:chExt cx="2726" cy="2726"/>
          </a:xfrm>
        </p:grpSpPr>
        <p:sp>
          <p:nvSpPr>
            <p:cNvPr id="13" name="椭圆 12"/>
            <p:cNvSpPr/>
            <p:nvPr/>
          </p:nvSpPr>
          <p:spPr>
            <a:xfrm>
              <a:off x="2160" y="3260"/>
              <a:ext cx="2726" cy="2726"/>
            </a:xfrm>
            <a:prstGeom prst="ellipse">
              <a:avLst/>
            </a:prstGeom>
            <a:gradFill>
              <a:gsLst>
                <a:gs pos="14000">
                  <a:srgbClr val="EAEAEA"/>
                </a:gs>
                <a:gs pos="100000">
                  <a:schemeClr val="bg1"/>
                </a:gs>
              </a:gsLst>
              <a:lin ang="5400000" scaled="0"/>
            </a:gradFill>
            <a:ln w="9525"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5" name="饼形 4"/>
            <p:cNvSpPr/>
            <p:nvPr/>
          </p:nvSpPr>
          <p:spPr>
            <a:xfrm>
              <a:off x="2461" y="3561"/>
              <a:ext cx="2124" cy="2124"/>
            </a:xfrm>
            <a:prstGeom prst="pie">
              <a:avLst>
                <a:gd name="adj1" fmla="val 0"/>
                <a:gd name="adj2" fmla="val 17968253"/>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6" name="椭圆 5"/>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8" name="文本框 7"/>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80%</a:t>
              </a:r>
              <a:endParaRPr lang="en-US" altLang="zh-CN" sz="2600">
                <a:solidFill>
                  <a:srgbClr val="138DCC"/>
                </a:solidFill>
                <a:latin typeface="DIN Black" charset="0"/>
                <a:ea typeface="+mj-ea"/>
                <a:cs typeface="DIN Black" charset="0"/>
              </a:endParaRPr>
            </a:p>
          </p:txBody>
        </p:sp>
      </p:grpSp>
      <p:grpSp>
        <p:nvGrpSpPr>
          <p:cNvPr id="11" name="组合 10"/>
          <p:cNvGrpSpPr/>
          <p:nvPr/>
        </p:nvGrpSpPr>
        <p:grpSpPr>
          <a:xfrm>
            <a:off x="3852545" y="1653540"/>
            <a:ext cx="1731010" cy="1731010"/>
            <a:chOff x="2160" y="3260"/>
            <a:chExt cx="2726" cy="2726"/>
          </a:xfrm>
        </p:grpSpPr>
        <p:sp>
          <p:nvSpPr>
            <p:cNvPr id="12" name="椭圆 11"/>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4" name="饼形 13"/>
            <p:cNvSpPr/>
            <p:nvPr/>
          </p:nvSpPr>
          <p:spPr>
            <a:xfrm>
              <a:off x="2461" y="3561"/>
              <a:ext cx="2124" cy="2124"/>
            </a:xfrm>
            <a:prstGeom prst="pie">
              <a:avLst>
                <a:gd name="adj1" fmla="val 0"/>
                <a:gd name="adj2" fmla="val 19595939"/>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15" name="椭圆 14"/>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6" name="文本框 15"/>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90%</a:t>
              </a:r>
              <a:endParaRPr lang="en-US" altLang="zh-CN" sz="2600">
                <a:solidFill>
                  <a:srgbClr val="138DCC"/>
                </a:solidFill>
                <a:latin typeface="DIN Black" charset="0"/>
                <a:ea typeface="+mj-ea"/>
                <a:cs typeface="DIN Black" charset="0"/>
              </a:endParaRPr>
            </a:p>
          </p:txBody>
        </p:sp>
      </p:grpSp>
      <p:grpSp>
        <p:nvGrpSpPr>
          <p:cNvPr id="17" name="组合 16"/>
          <p:cNvGrpSpPr/>
          <p:nvPr/>
        </p:nvGrpSpPr>
        <p:grpSpPr>
          <a:xfrm>
            <a:off x="6506210" y="1653540"/>
            <a:ext cx="1731010" cy="1731010"/>
            <a:chOff x="2160" y="3260"/>
            <a:chExt cx="2726" cy="2726"/>
          </a:xfrm>
        </p:grpSpPr>
        <p:sp>
          <p:nvSpPr>
            <p:cNvPr id="18" name="椭圆 17"/>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9" name="饼形 18"/>
            <p:cNvSpPr/>
            <p:nvPr/>
          </p:nvSpPr>
          <p:spPr>
            <a:xfrm>
              <a:off x="2461" y="3561"/>
              <a:ext cx="2124" cy="2124"/>
            </a:xfrm>
            <a:prstGeom prst="pie">
              <a:avLst>
                <a:gd name="adj1" fmla="val 0"/>
                <a:gd name="adj2" fmla="val 15956439"/>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20" name="椭圆 19"/>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1" name="文本框 20"/>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70%</a:t>
              </a:r>
              <a:endParaRPr lang="en-US" altLang="zh-CN" sz="2600">
                <a:solidFill>
                  <a:srgbClr val="138DCC"/>
                </a:solidFill>
                <a:latin typeface="DIN Black" charset="0"/>
                <a:ea typeface="+mj-ea"/>
                <a:cs typeface="DIN Black" charset="0"/>
              </a:endParaRPr>
            </a:p>
          </p:txBody>
        </p:sp>
      </p:grpSp>
      <p:grpSp>
        <p:nvGrpSpPr>
          <p:cNvPr id="22" name="组合 21"/>
          <p:cNvGrpSpPr/>
          <p:nvPr/>
        </p:nvGrpSpPr>
        <p:grpSpPr>
          <a:xfrm>
            <a:off x="9159875" y="1653540"/>
            <a:ext cx="1731010" cy="1731010"/>
            <a:chOff x="2160" y="3260"/>
            <a:chExt cx="2726" cy="2726"/>
          </a:xfrm>
        </p:grpSpPr>
        <p:sp>
          <p:nvSpPr>
            <p:cNvPr id="23" name="椭圆 22"/>
            <p:cNvSpPr/>
            <p:nvPr/>
          </p:nvSpPr>
          <p:spPr>
            <a:xfrm>
              <a:off x="2160" y="3260"/>
              <a:ext cx="2726" cy="2726"/>
            </a:xfrm>
            <a:prstGeom prst="ellipse">
              <a:avLst/>
            </a:prstGeom>
            <a:gradFill>
              <a:gsLst>
                <a:gs pos="14000">
                  <a:srgbClr val="EAEAEA"/>
                </a:gs>
                <a:gs pos="100000">
                  <a:schemeClr val="bg1"/>
                </a:gs>
              </a:gsLst>
              <a:lin ang="5400000" scaled="0"/>
            </a:gradFill>
            <a:ln cap="rnd">
              <a:solidFill>
                <a:srgbClr val="27364C"/>
              </a:solidFill>
              <a:prstDash val="sysDot"/>
              <a:round/>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4" name="饼形 23"/>
            <p:cNvSpPr/>
            <p:nvPr/>
          </p:nvSpPr>
          <p:spPr>
            <a:xfrm>
              <a:off x="2461" y="3561"/>
              <a:ext cx="2124" cy="2124"/>
            </a:xfrm>
            <a:prstGeom prst="pie">
              <a:avLst>
                <a:gd name="adj1" fmla="val 0"/>
                <a:gd name="adj2" fmla="val 9145791"/>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mj-ea"/>
                <a:ea typeface="+mj-ea"/>
              </a:endParaRPr>
            </a:p>
          </p:txBody>
        </p:sp>
        <p:sp>
          <p:nvSpPr>
            <p:cNvPr id="25" name="椭圆 24"/>
            <p:cNvSpPr/>
            <p:nvPr/>
          </p:nvSpPr>
          <p:spPr>
            <a:xfrm>
              <a:off x="2771" y="3871"/>
              <a:ext cx="1504" cy="1504"/>
            </a:xfrm>
            <a:prstGeom prst="ellipse">
              <a:avLst/>
            </a:prstGeom>
            <a:gradFill>
              <a:gsLst>
                <a:gs pos="14000">
                  <a:srgbClr val="EAEAEA"/>
                </a:gs>
                <a:gs pos="100000">
                  <a:schemeClr val="bg1"/>
                </a:gs>
              </a:gsLst>
              <a:lin ang="5400000" scaled="0"/>
            </a:gradFill>
            <a:ln>
              <a:solidFill>
                <a:schemeClr val="bg1"/>
              </a:solid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6" name="文本框 25"/>
            <p:cNvSpPr txBox="1"/>
            <p:nvPr/>
          </p:nvSpPr>
          <p:spPr>
            <a:xfrm>
              <a:off x="2895" y="4236"/>
              <a:ext cx="1312" cy="774"/>
            </a:xfrm>
            <a:prstGeom prst="rect">
              <a:avLst/>
            </a:prstGeom>
            <a:noFill/>
          </p:spPr>
          <p:txBody>
            <a:bodyPr wrap="none" rtlCol="0">
              <a:spAutoFit/>
            </a:bodyPr>
            <a:p>
              <a:r>
                <a:rPr lang="en-US" altLang="zh-CN" sz="2600">
                  <a:solidFill>
                    <a:srgbClr val="138DCC"/>
                  </a:solidFill>
                  <a:latin typeface="DIN Black" charset="0"/>
                  <a:ea typeface="+mj-ea"/>
                  <a:cs typeface="DIN Black" charset="0"/>
                </a:rPr>
                <a:t>70%</a:t>
              </a:r>
              <a:endParaRPr lang="en-US" altLang="zh-CN" sz="2600">
                <a:solidFill>
                  <a:srgbClr val="138DCC"/>
                </a:solidFill>
                <a:latin typeface="DIN Black" charset="0"/>
                <a:ea typeface="+mj-ea"/>
                <a:cs typeface="DIN Black" charset="0"/>
              </a:endParaRPr>
            </a:p>
          </p:txBody>
        </p:sp>
      </p:grpSp>
      <p:grpSp>
        <p:nvGrpSpPr>
          <p:cNvPr id="45" name="组合 44"/>
          <p:cNvGrpSpPr/>
          <p:nvPr/>
        </p:nvGrpSpPr>
        <p:grpSpPr>
          <a:xfrm>
            <a:off x="1236980" y="3629025"/>
            <a:ext cx="1485900" cy="1096645"/>
            <a:chOff x="3490" y="6405"/>
            <a:chExt cx="2340" cy="1727"/>
          </a:xfrm>
        </p:grpSpPr>
        <p:sp>
          <p:nvSpPr>
            <p:cNvPr id="29"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7" name="文本框 46"/>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0" name="组合 29"/>
          <p:cNvGrpSpPr/>
          <p:nvPr/>
        </p:nvGrpSpPr>
        <p:grpSpPr>
          <a:xfrm>
            <a:off x="3905885" y="3629025"/>
            <a:ext cx="1485900" cy="1096645"/>
            <a:chOff x="3490" y="6405"/>
            <a:chExt cx="2340" cy="1727"/>
          </a:xfrm>
        </p:grpSpPr>
        <p:sp>
          <p:nvSpPr>
            <p:cNvPr id="31"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2" name="文本框 31"/>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3" name="组合 32"/>
          <p:cNvGrpSpPr/>
          <p:nvPr/>
        </p:nvGrpSpPr>
        <p:grpSpPr>
          <a:xfrm>
            <a:off x="6595110" y="3629025"/>
            <a:ext cx="1485900" cy="1096645"/>
            <a:chOff x="3490" y="6405"/>
            <a:chExt cx="2340" cy="1727"/>
          </a:xfrm>
        </p:grpSpPr>
        <p:sp>
          <p:nvSpPr>
            <p:cNvPr id="34"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5" name="文本框 34"/>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36" name="组合 35"/>
          <p:cNvGrpSpPr/>
          <p:nvPr/>
        </p:nvGrpSpPr>
        <p:grpSpPr>
          <a:xfrm>
            <a:off x="9304655" y="3629025"/>
            <a:ext cx="1485900" cy="1096645"/>
            <a:chOff x="3490" y="6405"/>
            <a:chExt cx="2340" cy="1727"/>
          </a:xfrm>
        </p:grpSpPr>
        <p:sp>
          <p:nvSpPr>
            <p:cNvPr id="37" name="Content Placeholder 2"/>
            <p:cNvSpPr txBox="1"/>
            <p:nvPr/>
          </p:nvSpPr>
          <p:spPr bwMode="auto">
            <a:xfrm>
              <a:off x="3490" y="6872"/>
              <a:ext cx="234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38" name="文本框 37"/>
            <p:cNvSpPr txBox="1"/>
            <p:nvPr/>
          </p:nvSpPr>
          <p:spPr>
            <a:xfrm>
              <a:off x="3556" y="6405"/>
              <a:ext cx="2208" cy="531"/>
            </a:xfrm>
            <a:prstGeom prst="rect">
              <a:avLst/>
            </a:prstGeom>
            <a:noFill/>
          </p:spPr>
          <p:txBody>
            <a:bodyPr wrap="none" rtlCol="0">
              <a:spAutoFit/>
            </a:bodyPr>
            <a:lstStyle/>
            <a:p>
              <a:pPr algn="l"/>
              <a:r>
                <a:rPr lang="zh-CN" altLang="en-US" sz="1600" b="1" dirty="0" smtClean="0">
                  <a:solidFill>
                    <a:srgbClr val="27364C"/>
                  </a:solidFill>
                  <a:latin typeface="+mj-ea"/>
                  <a:ea typeface="+mj-ea"/>
                  <a:cs typeface="+mn-ea"/>
                  <a:sym typeface="+mn-lt"/>
                </a:rPr>
                <a:t>您的文字内容</a:t>
              </a:r>
              <a:endParaRPr lang="zh-CN" altLang="en-US" sz="1600" b="1" dirty="0" smtClean="0">
                <a:solidFill>
                  <a:srgbClr val="27364C"/>
                </a:solidFill>
                <a:latin typeface="+mj-ea"/>
                <a:ea typeface="+mj-ea"/>
                <a:cs typeface="+mn-ea"/>
                <a:sym typeface="+mn-lt"/>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工作完成情况</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03</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椭圆 7"/>
          <p:cNvSpPr/>
          <p:nvPr/>
        </p:nvSpPr>
        <p:spPr>
          <a:xfrm>
            <a:off x="4192905" y="1665923"/>
            <a:ext cx="3806825" cy="3806825"/>
          </a:xfrm>
          <a:prstGeom prst="ellipse">
            <a:avLst/>
          </a:prstGeom>
          <a:noFill/>
          <a:ln w="50800" cap="rnd">
            <a:solidFill>
              <a:schemeClr val="bg1">
                <a:lumMod val="8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4642168" y="2115185"/>
            <a:ext cx="2908300" cy="2908300"/>
          </a:xfrm>
          <a:prstGeom prst="ellipse">
            <a:avLst/>
          </a:prstGeom>
          <a:solidFill>
            <a:srgbClr val="EEF7F9"/>
          </a:solidFill>
          <a:ln>
            <a:solidFill>
              <a:schemeClr val="bg1">
                <a:lumMod val="85000"/>
              </a:schemeClr>
            </a:solidFill>
          </a:ln>
          <a:effectLst>
            <a:outerShdw blurRad="419100" dist="2540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764540" y="1372235"/>
            <a:ext cx="3907790" cy="4396740"/>
            <a:chOff x="1204" y="1940"/>
            <a:chExt cx="6154" cy="6924"/>
          </a:xfrm>
        </p:grpSpPr>
        <p:grpSp>
          <p:nvGrpSpPr>
            <p:cNvPr id="15" name="组合 14"/>
            <p:cNvGrpSpPr/>
            <p:nvPr/>
          </p:nvGrpSpPr>
          <p:grpSpPr>
            <a:xfrm>
              <a:off x="2155" y="1940"/>
              <a:ext cx="4901" cy="1906"/>
              <a:chOff x="1621" y="2311"/>
              <a:chExt cx="4901" cy="1906"/>
            </a:xfrm>
          </p:grpSpPr>
          <p:sp>
            <p:nvSpPr>
              <p:cNvPr id="16" name="等腰三角形 1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2132" y="2491"/>
                <a:ext cx="2771" cy="1727"/>
                <a:chOff x="3490" y="6405"/>
                <a:chExt cx="2771" cy="1727"/>
              </a:xfrm>
            </p:grpSpPr>
            <p:sp>
              <p:nvSpPr>
                <p:cNvPr id="25"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26" name="文本框 25"/>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19" name="组合 18"/>
            <p:cNvGrpSpPr/>
            <p:nvPr/>
          </p:nvGrpSpPr>
          <p:grpSpPr>
            <a:xfrm>
              <a:off x="7038" y="3467"/>
              <a:ext cx="320" cy="320"/>
              <a:chOff x="6777" y="3763"/>
              <a:chExt cx="320" cy="320"/>
            </a:xfrm>
          </p:grpSpPr>
          <p:sp>
            <p:nvSpPr>
              <p:cNvPr id="20" name="椭圆 19"/>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a:off x="1204" y="4447"/>
              <a:ext cx="5064" cy="1907"/>
              <a:chOff x="1621" y="2311"/>
              <a:chExt cx="5064" cy="1907"/>
            </a:xfrm>
          </p:grpSpPr>
          <p:sp>
            <p:nvSpPr>
              <p:cNvPr id="23" name="等腰三角形 22"/>
              <p:cNvSpPr/>
              <p:nvPr/>
            </p:nvSpPr>
            <p:spPr>
              <a:xfrm rot="5400000">
                <a:off x="6363" y="3122"/>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2132" y="2491"/>
                <a:ext cx="2771" cy="1727"/>
                <a:chOff x="3490" y="6405"/>
                <a:chExt cx="2771" cy="1727"/>
              </a:xfrm>
            </p:grpSpPr>
            <p:sp>
              <p:nvSpPr>
                <p:cNvPr id="30"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31" name="文本框 30"/>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32" name="组合 31"/>
            <p:cNvGrpSpPr/>
            <p:nvPr/>
          </p:nvGrpSpPr>
          <p:grpSpPr>
            <a:xfrm>
              <a:off x="6419" y="5240"/>
              <a:ext cx="320" cy="320"/>
              <a:chOff x="6777" y="3763"/>
              <a:chExt cx="320" cy="320"/>
            </a:xfrm>
          </p:grpSpPr>
          <p:sp>
            <p:nvSpPr>
              <p:cNvPr id="33" name="椭圆 32"/>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flipV="1">
              <a:off x="2155" y="7064"/>
              <a:ext cx="4901" cy="1800"/>
              <a:chOff x="1621" y="2311"/>
              <a:chExt cx="4901" cy="1800"/>
            </a:xfrm>
          </p:grpSpPr>
          <p:sp>
            <p:nvSpPr>
              <p:cNvPr id="36" name="等腰三角形 35"/>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2" name="组合 51"/>
              <p:cNvGrpSpPr/>
              <p:nvPr/>
            </p:nvGrpSpPr>
            <p:grpSpPr>
              <a:xfrm>
                <a:off x="2102" y="2611"/>
                <a:ext cx="2779" cy="1321"/>
                <a:chOff x="3460" y="6525"/>
                <a:chExt cx="2779" cy="1321"/>
              </a:xfrm>
            </p:grpSpPr>
            <p:sp>
              <p:nvSpPr>
                <p:cNvPr id="53" name="Content Placeholder 2"/>
                <p:cNvSpPr txBox="1"/>
                <p:nvPr/>
              </p:nvSpPr>
              <p:spPr bwMode="auto">
                <a:xfrm flipV="1">
                  <a:off x="3468" y="6525"/>
                  <a:ext cx="2771"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54" name="文本框 53"/>
                <p:cNvSpPr txBox="1"/>
                <p:nvPr/>
              </p:nvSpPr>
              <p:spPr>
                <a:xfrm flipV="1">
                  <a:off x="3460" y="731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65" name="组合 64"/>
            <p:cNvGrpSpPr/>
            <p:nvPr/>
          </p:nvGrpSpPr>
          <p:grpSpPr>
            <a:xfrm>
              <a:off x="7038" y="7018"/>
              <a:ext cx="320" cy="320"/>
              <a:chOff x="6777" y="3763"/>
              <a:chExt cx="320" cy="320"/>
            </a:xfrm>
          </p:grpSpPr>
          <p:sp>
            <p:nvSpPr>
              <p:cNvPr id="66" name="椭圆 6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8" name="组合 67"/>
          <p:cNvGrpSpPr/>
          <p:nvPr/>
        </p:nvGrpSpPr>
        <p:grpSpPr>
          <a:xfrm rot="0" flipH="1">
            <a:off x="7727315" y="1372235"/>
            <a:ext cx="3112135" cy="1210945"/>
            <a:chOff x="1621" y="2311"/>
            <a:chExt cx="4901" cy="1907"/>
          </a:xfrm>
        </p:grpSpPr>
        <p:sp>
          <p:nvSpPr>
            <p:cNvPr id="69" name="等腰三角形 68"/>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椭圆 7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2" name="组合 71"/>
            <p:cNvGrpSpPr/>
            <p:nvPr/>
          </p:nvGrpSpPr>
          <p:grpSpPr>
            <a:xfrm>
              <a:off x="1934" y="2491"/>
              <a:ext cx="2771" cy="1727"/>
              <a:chOff x="3292" y="6405"/>
              <a:chExt cx="2771" cy="1727"/>
            </a:xfrm>
          </p:grpSpPr>
          <p:sp>
            <p:nvSpPr>
              <p:cNvPr id="73" name="Content Placeholder 2"/>
              <p:cNvSpPr txBox="1"/>
              <p:nvPr/>
            </p:nvSpPr>
            <p:spPr bwMode="auto">
              <a:xfrm>
                <a:off x="3292"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74" name="文本框 73"/>
              <p:cNvSpPr txBox="1"/>
              <p:nvPr/>
            </p:nvSpPr>
            <p:spPr>
              <a:xfrm>
                <a:off x="3399"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75" name="组合 74"/>
          <p:cNvGrpSpPr/>
          <p:nvPr/>
        </p:nvGrpSpPr>
        <p:grpSpPr>
          <a:xfrm rot="0" flipH="1">
            <a:off x="7535545" y="2341880"/>
            <a:ext cx="203200" cy="203200"/>
            <a:chOff x="6777" y="3763"/>
            <a:chExt cx="320" cy="320"/>
          </a:xfrm>
        </p:grpSpPr>
        <p:sp>
          <p:nvSpPr>
            <p:cNvPr id="76" name="椭圆 7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椭圆 7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8" name="组合 77"/>
          <p:cNvGrpSpPr/>
          <p:nvPr/>
        </p:nvGrpSpPr>
        <p:grpSpPr>
          <a:xfrm rot="0" flipH="1">
            <a:off x="8227695" y="2964180"/>
            <a:ext cx="3215640" cy="1210945"/>
            <a:chOff x="1621" y="2311"/>
            <a:chExt cx="5064" cy="1907"/>
          </a:xfrm>
        </p:grpSpPr>
        <p:sp>
          <p:nvSpPr>
            <p:cNvPr id="79" name="等腰三角形 78"/>
            <p:cNvSpPr/>
            <p:nvPr/>
          </p:nvSpPr>
          <p:spPr>
            <a:xfrm rot="5400000">
              <a:off x="6363" y="3122"/>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圆角矩形 7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2132" y="2491"/>
              <a:ext cx="2771" cy="1727"/>
              <a:chOff x="3490" y="6405"/>
              <a:chExt cx="2771" cy="1727"/>
            </a:xfrm>
          </p:grpSpPr>
          <p:sp>
            <p:nvSpPr>
              <p:cNvPr id="83" name="Content Placeholder 2"/>
              <p:cNvSpPr txBox="1"/>
              <p:nvPr/>
            </p:nvSpPr>
            <p:spPr bwMode="auto">
              <a:xfrm>
                <a:off x="3490" y="6872"/>
                <a:ext cx="2771"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84" name="文本框 83"/>
              <p:cNvSpPr txBox="1"/>
              <p:nvPr/>
            </p:nvSpPr>
            <p:spPr>
              <a:xfrm>
                <a:off x="3556" y="6405"/>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85" name="组合 84"/>
          <p:cNvGrpSpPr/>
          <p:nvPr/>
        </p:nvGrpSpPr>
        <p:grpSpPr>
          <a:xfrm rot="0" flipH="1">
            <a:off x="7928610" y="3467735"/>
            <a:ext cx="203200" cy="203200"/>
            <a:chOff x="6777" y="3763"/>
            <a:chExt cx="320" cy="320"/>
          </a:xfrm>
        </p:grpSpPr>
        <p:sp>
          <p:nvSpPr>
            <p:cNvPr id="86" name="椭圆 8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椭圆 8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rot="0" flipH="1" flipV="1">
            <a:off x="7727315" y="4625975"/>
            <a:ext cx="3112135" cy="1143000"/>
            <a:chOff x="1621" y="2311"/>
            <a:chExt cx="4901" cy="1800"/>
          </a:xfrm>
        </p:grpSpPr>
        <p:sp>
          <p:nvSpPr>
            <p:cNvPr id="89" name="等腰三角形 88"/>
            <p:cNvSpPr/>
            <p:nvPr/>
          </p:nvSpPr>
          <p:spPr>
            <a:xfrm rot="7680000">
              <a:off x="6200" y="3600"/>
              <a:ext cx="362" cy="282"/>
            </a:xfrm>
            <a:prstGeom prst="triangl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圆角矩形 89"/>
            <p:cNvSpPr/>
            <p:nvPr/>
          </p:nvSpPr>
          <p:spPr>
            <a:xfrm>
              <a:off x="1621" y="2311"/>
              <a:ext cx="4849" cy="18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4811" y="2491"/>
              <a:ext cx="1441" cy="1441"/>
            </a:xfrm>
            <a:prstGeom prst="ellipse">
              <a:avLst/>
            </a:prstGeom>
            <a:solidFill>
              <a:srgbClr val="E9F6FD"/>
            </a:solidFill>
            <a:ln>
              <a:solidFill>
                <a:schemeClr val="bg1">
                  <a:lumMod val="85000"/>
                </a:schemeClr>
              </a:solidFill>
            </a:ln>
            <a:effectLst>
              <a:outerShdw blurRad="241300" dist="165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2" name="组合 91"/>
            <p:cNvGrpSpPr/>
            <p:nvPr/>
          </p:nvGrpSpPr>
          <p:grpSpPr>
            <a:xfrm>
              <a:off x="1907" y="2625"/>
              <a:ext cx="2771" cy="1326"/>
              <a:chOff x="3265" y="6539"/>
              <a:chExt cx="2771" cy="1326"/>
            </a:xfrm>
          </p:grpSpPr>
          <p:sp>
            <p:nvSpPr>
              <p:cNvPr id="93" name="Content Placeholder 2"/>
              <p:cNvSpPr txBox="1"/>
              <p:nvPr/>
            </p:nvSpPr>
            <p:spPr bwMode="auto">
              <a:xfrm flipV="1">
                <a:off x="3265" y="6539"/>
                <a:ext cx="2771"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solidFill>
                    <a:latin typeface="+mj-ea"/>
                    <a:ea typeface="+mj-ea"/>
                    <a:cs typeface="+mn-ea"/>
                    <a:sym typeface="+mn-lt"/>
                  </a:rPr>
                  <a:t>单击此处添加文本单击此处添加文本单击此处添加文本</a:t>
                </a:r>
                <a:endParaRPr lang="en-US" altLang="zh-CN" sz="1000">
                  <a:solidFill>
                    <a:schemeClr val="bg1"/>
                  </a:solidFill>
                  <a:latin typeface="+mj-ea"/>
                  <a:ea typeface="+mj-ea"/>
                  <a:cs typeface="+mn-ea"/>
                  <a:sym typeface="+mn-lt"/>
                </a:endParaRPr>
              </a:p>
            </p:txBody>
          </p:sp>
          <p:sp>
            <p:nvSpPr>
              <p:cNvPr id="94" name="文本框 93"/>
              <p:cNvSpPr txBox="1"/>
              <p:nvPr/>
            </p:nvSpPr>
            <p:spPr>
              <a:xfrm flipV="1">
                <a:off x="3460" y="7334"/>
                <a:ext cx="2208" cy="531"/>
              </a:xfrm>
              <a:prstGeom prst="rect">
                <a:avLst/>
              </a:prstGeom>
              <a:noFill/>
            </p:spPr>
            <p:txBody>
              <a:bodyPr wrap="none" rtlCol="0">
                <a:spAutoFit/>
              </a:bodyPr>
              <a:lstStyle/>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grpSp>
        <p:nvGrpSpPr>
          <p:cNvPr id="95" name="组合 94"/>
          <p:cNvGrpSpPr/>
          <p:nvPr/>
        </p:nvGrpSpPr>
        <p:grpSpPr>
          <a:xfrm rot="0" flipH="1">
            <a:off x="7535545" y="4596765"/>
            <a:ext cx="203200" cy="203200"/>
            <a:chOff x="6777" y="3763"/>
            <a:chExt cx="320" cy="320"/>
          </a:xfrm>
        </p:grpSpPr>
        <p:sp>
          <p:nvSpPr>
            <p:cNvPr id="96" name="椭圆 95"/>
            <p:cNvSpPr/>
            <p:nvPr/>
          </p:nvSpPr>
          <p:spPr>
            <a:xfrm>
              <a:off x="6777" y="3763"/>
              <a:ext cx="320" cy="320"/>
            </a:xfrm>
            <a:prstGeom prst="ellipse">
              <a:avLst/>
            </a:prstGeom>
            <a:solidFill>
              <a:srgbClr val="138DCC"/>
            </a:solidFill>
            <a:ln>
              <a:solidFill>
                <a:srgbClr val="138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6823" y="3809"/>
              <a:ext cx="227" cy="227"/>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8" name="文本框 97"/>
          <p:cNvSpPr txBox="1"/>
          <p:nvPr/>
        </p:nvSpPr>
        <p:spPr>
          <a:xfrm>
            <a:off x="5092700" y="3092768"/>
            <a:ext cx="2007235" cy="953135"/>
          </a:xfrm>
          <a:prstGeom prst="rect">
            <a:avLst/>
          </a:prstGeom>
          <a:noFill/>
        </p:spPr>
        <p:txBody>
          <a:bodyPr wrap="square" rtlCol="0">
            <a:spAutoFit/>
          </a:bodyPr>
          <a:p>
            <a:pPr algn="ctr"/>
            <a:r>
              <a:rPr lang="zh-CN" altLang="en-US" sz="2800" spc="100">
                <a:solidFill>
                  <a:schemeClr val="tx1">
                    <a:lumMod val="65000"/>
                    <a:lumOff val="35000"/>
                  </a:schemeClr>
                </a:solidFill>
                <a:effectLst/>
                <a:uFillTx/>
                <a:latin typeface="+中文正文" charset="0"/>
                <a:sym typeface="+mn-ea"/>
              </a:rPr>
              <a:t>你的文字内容</a:t>
            </a:r>
            <a:endParaRPr lang="zh-CN" altLang="en-US" sz="2800" spc="100">
              <a:solidFill>
                <a:schemeClr val="tx1">
                  <a:lumMod val="65000"/>
                  <a:lumOff val="35000"/>
                </a:schemeClr>
              </a:solidFill>
              <a:effectLst/>
              <a:uFillTx/>
              <a:latin typeface="+中文正文" charset="0"/>
              <a:sym typeface="+mn-ea"/>
            </a:endParaRPr>
          </a:p>
        </p:txBody>
      </p:sp>
      <p:sp>
        <p:nvSpPr>
          <p:cNvPr id="287" name="任意多边形 286"/>
          <p:cNvSpPr/>
          <p:nvPr/>
        </p:nvSpPr>
        <p:spPr>
          <a:xfrm>
            <a:off x="3688080" y="1757045"/>
            <a:ext cx="327025" cy="3581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6" name="任意多边形 285"/>
          <p:cNvSpPr/>
          <p:nvPr/>
        </p:nvSpPr>
        <p:spPr>
          <a:xfrm rot="2700000">
            <a:off x="3045460" y="3315335"/>
            <a:ext cx="403225" cy="3848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3629660" y="4974590"/>
            <a:ext cx="446405" cy="44640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8" name="任意多边形 287"/>
          <p:cNvSpPr/>
          <p:nvPr/>
        </p:nvSpPr>
        <p:spPr>
          <a:xfrm rot="18900000" flipH="1">
            <a:off x="8090535" y="5114925"/>
            <a:ext cx="474345" cy="16192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885" h="2011">
                <a:moveTo>
                  <a:pt x="1" y="1005"/>
                </a:moveTo>
                <a:lnTo>
                  <a:pt x="1" y="978"/>
                </a:lnTo>
                <a:lnTo>
                  <a:pt x="0" y="952"/>
                </a:lnTo>
                <a:lnTo>
                  <a:pt x="0" y="902"/>
                </a:lnTo>
                <a:cubicBezTo>
                  <a:pt x="-13" y="387"/>
                  <a:pt x="667" y="-10"/>
                  <a:pt x="898" y="0"/>
                </a:cubicBezTo>
                <a:lnTo>
                  <a:pt x="911" y="0"/>
                </a:lnTo>
                <a:lnTo>
                  <a:pt x="942" y="1"/>
                </a:lnTo>
                <a:lnTo>
                  <a:pt x="2579" y="1"/>
                </a:lnTo>
                <a:cubicBezTo>
                  <a:pt x="2582" y="1"/>
                  <a:pt x="2607" y="0"/>
                  <a:pt x="2605" y="0"/>
                </a:cubicBezTo>
                <a:lnTo>
                  <a:pt x="2611" y="0"/>
                </a:lnTo>
                <a:cubicBezTo>
                  <a:pt x="2731" y="-4"/>
                  <a:pt x="2828" y="118"/>
                  <a:pt x="2825" y="215"/>
                </a:cubicBezTo>
                <a:lnTo>
                  <a:pt x="2825" y="220"/>
                </a:lnTo>
                <a:lnTo>
                  <a:pt x="2825" y="226"/>
                </a:lnTo>
                <a:cubicBezTo>
                  <a:pt x="2829" y="346"/>
                  <a:pt x="2707" y="443"/>
                  <a:pt x="2610" y="440"/>
                </a:cubicBezTo>
                <a:lnTo>
                  <a:pt x="2605" y="440"/>
                </a:lnTo>
                <a:lnTo>
                  <a:pt x="2593" y="440"/>
                </a:lnTo>
                <a:lnTo>
                  <a:pt x="2588" y="439"/>
                </a:lnTo>
                <a:lnTo>
                  <a:pt x="1134" y="439"/>
                </a:lnTo>
                <a:lnTo>
                  <a:pt x="1121" y="438"/>
                </a:lnTo>
                <a:lnTo>
                  <a:pt x="1108" y="438"/>
                </a:lnTo>
                <a:lnTo>
                  <a:pt x="1095" y="438"/>
                </a:lnTo>
                <a:cubicBezTo>
                  <a:pt x="833" y="436"/>
                  <a:pt x="587" y="795"/>
                  <a:pt x="594" y="938"/>
                </a:cubicBezTo>
                <a:lnTo>
                  <a:pt x="594" y="946"/>
                </a:lnTo>
                <a:lnTo>
                  <a:pt x="594" y="990"/>
                </a:lnTo>
                <a:lnTo>
                  <a:pt x="595" y="1005"/>
                </a:lnTo>
                <a:lnTo>
                  <a:pt x="594" y="1019"/>
                </a:lnTo>
                <a:lnTo>
                  <a:pt x="594" y="1058"/>
                </a:lnTo>
                <a:lnTo>
                  <a:pt x="594" y="1071"/>
                </a:lnTo>
                <a:cubicBezTo>
                  <a:pt x="591" y="1334"/>
                  <a:pt x="951" y="1579"/>
                  <a:pt x="1094" y="1572"/>
                </a:cubicBezTo>
                <a:lnTo>
                  <a:pt x="1102" y="1572"/>
                </a:lnTo>
                <a:lnTo>
                  <a:pt x="1146" y="1572"/>
                </a:lnTo>
                <a:lnTo>
                  <a:pt x="1161" y="1571"/>
                </a:lnTo>
                <a:lnTo>
                  <a:pt x="2580" y="1571"/>
                </a:lnTo>
                <a:cubicBezTo>
                  <a:pt x="2580" y="1571"/>
                  <a:pt x="2583" y="1571"/>
                  <a:pt x="2584" y="1571"/>
                </a:cubicBezTo>
                <a:cubicBezTo>
                  <a:pt x="2589" y="1571"/>
                  <a:pt x="2601" y="1570"/>
                  <a:pt x="2603" y="1570"/>
                </a:cubicBezTo>
                <a:lnTo>
                  <a:pt x="2604" y="1570"/>
                </a:lnTo>
                <a:lnTo>
                  <a:pt x="2604" y="1570"/>
                </a:lnTo>
                <a:lnTo>
                  <a:pt x="2605" y="1570"/>
                </a:lnTo>
                <a:lnTo>
                  <a:pt x="2605" y="1570"/>
                </a:lnTo>
                <a:lnTo>
                  <a:pt x="2605" y="1570"/>
                </a:lnTo>
                <a:lnTo>
                  <a:pt x="2611" y="1570"/>
                </a:lnTo>
                <a:cubicBezTo>
                  <a:pt x="2731" y="1566"/>
                  <a:pt x="2828" y="1688"/>
                  <a:pt x="2825" y="1785"/>
                </a:cubicBezTo>
                <a:lnTo>
                  <a:pt x="2825" y="1790"/>
                </a:lnTo>
                <a:lnTo>
                  <a:pt x="2825" y="1796"/>
                </a:lnTo>
                <a:cubicBezTo>
                  <a:pt x="2829" y="1916"/>
                  <a:pt x="2707" y="2013"/>
                  <a:pt x="2610" y="2010"/>
                </a:cubicBezTo>
                <a:lnTo>
                  <a:pt x="2605" y="2010"/>
                </a:lnTo>
                <a:lnTo>
                  <a:pt x="2593" y="2010"/>
                </a:lnTo>
                <a:lnTo>
                  <a:pt x="2588" y="2009"/>
                </a:lnTo>
                <a:lnTo>
                  <a:pt x="979" y="2009"/>
                </a:lnTo>
                <a:lnTo>
                  <a:pt x="953" y="2010"/>
                </a:lnTo>
                <a:lnTo>
                  <a:pt x="902" y="2010"/>
                </a:lnTo>
                <a:cubicBezTo>
                  <a:pt x="387" y="2023"/>
                  <a:pt x="-10" y="1344"/>
                  <a:pt x="0" y="1113"/>
                </a:cubicBezTo>
                <a:lnTo>
                  <a:pt x="0" y="1100"/>
                </a:lnTo>
                <a:lnTo>
                  <a:pt x="0" y="1069"/>
                </a:lnTo>
                <a:lnTo>
                  <a:pt x="1" y="1050"/>
                </a:lnTo>
                <a:lnTo>
                  <a:pt x="1" y="1005"/>
                </a:lnTo>
                <a:close/>
                <a:moveTo>
                  <a:pt x="5884" y="1005"/>
                </a:moveTo>
                <a:lnTo>
                  <a:pt x="5884" y="978"/>
                </a:lnTo>
                <a:lnTo>
                  <a:pt x="5885" y="952"/>
                </a:lnTo>
                <a:lnTo>
                  <a:pt x="5885" y="902"/>
                </a:lnTo>
                <a:cubicBezTo>
                  <a:pt x="5898" y="387"/>
                  <a:pt x="5218" y="-10"/>
                  <a:pt x="4987" y="0"/>
                </a:cubicBezTo>
                <a:lnTo>
                  <a:pt x="4974" y="0"/>
                </a:lnTo>
                <a:lnTo>
                  <a:pt x="4943" y="1"/>
                </a:lnTo>
                <a:lnTo>
                  <a:pt x="3306" y="1"/>
                </a:lnTo>
                <a:cubicBezTo>
                  <a:pt x="3303" y="1"/>
                  <a:pt x="3278" y="0"/>
                  <a:pt x="3280" y="0"/>
                </a:cubicBezTo>
                <a:lnTo>
                  <a:pt x="3274" y="0"/>
                </a:lnTo>
                <a:cubicBezTo>
                  <a:pt x="3154" y="-4"/>
                  <a:pt x="3057" y="118"/>
                  <a:pt x="3060" y="215"/>
                </a:cubicBezTo>
                <a:lnTo>
                  <a:pt x="3060" y="220"/>
                </a:lnTo>
                <a:lnTo>
                  <a:pt x="3060" y="226"/>
                </a:lnTo>
                <a:cubicBezTo>
                  <a:pt x="3056" y="346"/>
                  <a:pt x="3178" y="443"/>
                  <a:pt x="3275" y="440"/>
                </a:cubicBezTo>
                <a:lnTo>
                  <a:pt x="3280" y="440"/>
                </a:lnTo>
                <a:lnTo>
                  <a:pt x="3292" y="440"/>
                </a:lnTo>
                <a:lnTo>
                  <a:pt x="3297" y="439"/>
                </a:lnTo>
                <a:lnTo>
                  <a:pt x="4751" y="439"/>
                </a:lnTo>
                <a:lnTo>
                  <a:pt x="4764" y="438"/>
                </a:lnTo>
                <a:lnTo>
                  <a:pt x="4777" y="438"/>
                </a:lnTo>
                <a:lnTo>
                  <a:pt x="4790" y="438"/>
                </a:lnTo>
                <a:cubicBezTo>
                  <a:pt x="5052" y="436"/>
                  <a:pt x="5298" y="795"/>
                  <a:pt x="5291" y="938"/>
                </a:cubicBezTo>
                <a:lnTo>
                  <a:pt x="5291" y="946"/>
                </a:lnTo>
                <a:lnTo>
                  <a:pt x="5291" y="990"/>
                </a:lnTo>
                <a:lnTo>
                  <a:pt x="5290" y="1005"/>
                </a:lnTo>
                <a:lnTo>
                  <a:pt x="5291" y="1019"/>
                </a:lnTo>
                <a:lnTo>
                  <a:pt x="5291" y="1058"/>
                </a:lnTo>
                <a:lnTo>
                  <a:pt x="5291" y="1071"/>
                </a:lnTo>
                <a:cubicBezTo>
                  <a:pt x="5294" y="1334"/>
                  <a:pt x="4934" y="1579"/>
                  <a:pt x="4791" y="1572"/>
                </a:cubicBezTo>
                <a:lnTo>
                  <a:pt x="4783" y="1572"/>
                </a:lnTo>
                <a:lnTo>
                  <a:pt x="4739" y="1572"/>
                </a:lnTo>
                <a:lnTo>
                  <a:pt x="4724" y="1571"/>
                </a:lnTo>
                <a:lnTo>
                  <a:pt x="3305" y="1571"/>
                </a:lnTo>
                <a:cubicBezTo>
                  <a:pt x="3305" y="1571"/>
                  <a:pt x="3302" y="1571"/>
                  <a:pt x="3301" y="1571"/>
                </a:cubicBezTo>
                <a:cubicBezTo>
                  <a:pt x="3296" y="1571"/>
                  <a:pt x="3284" y="1570"/>
                  <a:pt x="3282" y="1570"/>
                </a:cubicBezTo>
                <a:lnTo>
                  <a:pt x="3281" y="1570"/>
                </a:lnTo>
                <a:lnTo>
                  <a:pt x="3281" y="1570"/>
                </a:lnTo>
                <a:lnTo>
                  <a:pt x="3280" y="1570"/>
                </a:lnTo>
                <a:lnTo>
                  <a:pt x="3280" y="1570"/>
                </a:lnTo>
                <a:lnTo>
                  <a:pt x="3280" y="1570"/>
                </a:lnTo>
                <a:lnTo>
                  <a:pt x="3274" y="1570"/>
                </a:lnTo>
                <a:cubicBezTo>
                  <a:pt x="3154" y="1566"/>
                  <a:pt x="3057" y="1688"/>
                  <a:pt x="3060" y="1785"/>
                </a:cubicBezTo>
                <a:lnTo>
                  <a:pt x="3060" y="1790"/>
                </a:lnTo>
                <a:lnTo>
                  <a:pt x="3060" y="1796"/>
                </a:lnTo>
                <a:cubicBezTo>
                  <a:pt x="3056" y="1916"/>
                  <a:pt x="3178" y="2013"/>
                  <a:pt x="3275" y="2010"/>
                </a:cubicBezTo>
                <a:lnTo>
                  <a:pt x="3280" y="2010"/>
                </a:lnTo>
                <a:lnTo>
                  <a:pt x="3292" y="2010"/>
                </a:lnTo>
                <a:lnTo>
                  <a:pt x="3297" y="2009"/>
                </a:lnTo>
                <a:lnTo>
                  <a:pt x="4906" y="2009"/>
                </a:lnTo>
                <a:lnTo>
                  <a:pt x="4932" y="2010"/>
                </a:lnTo>
                <a:lnTo>
                  <a:pt x="4983" y="2010"/>
                </a:lnTo>
                <a:cubicBezTo>
                  <a:pt x="5498" y="2023"/>
                  <a:pt x="5895" y="1344"/>
                  <a:pt x="5885" y="1113"/>
                </a:cubicBezTo>
                <a:lnTo>
                  <a:pt x="5885" y="1100"/>
                </a:lnTo>
                <a:lnTo>
                  <a:pt x="5885" y="1069"/>
                </a:lnTo>
                <a:lnTo>
                  <a:pt x="5884" y="1050"/>
                </a:lnTo>
                <a:lnTo>
                  <a:pt x="5884" y="1005"/>
                </a:lnTo>
                <a:close/>
                <a:moveTo>
                  <a:pt x="3629" y="750"/>
                </a:moveTo>
                <a:lnTo>
                  <a:pt x="2237" y="750"/>
                </a:lnTo>
                <a:lnTo>
                  <a:pt x="2237" y="751"/>
                </a:lnTo>
                <a:lnTo>
                  <a:pt x="2231" y="751"/>
                </a:lnTo>
                <a:cubicBezTo>
                  <a:pt x="2099" y="746"/>
                  <a:pt x="1981" y="887"/>
                  <a:pt x="1986" y="999"/>
                </a:cubicBezTo>
                <a:lnTo>
                  <a:pt x="1986" y="1006"/>
                </a:lnTo>
                <a:lnTo>
                  <a:pt x="1986" y="1012"/>
                </a:lnTo>
                <a:cubicBezTo>
                  <a:pt x="1982" y="1152"/>
                  <a:pt x="2123" y="1264"/>
                  <a:pt x="2235" y="1261"/>
                </a:cubicBezTo>
                <a:lnTo>
                  <a:pt x="2241" y="1260"/>
                </a:lnTo>
                <a:lnTo>
                  <a:pt x="2248" y="1260"/>
                </a:lnTo>
                <a:lnTo>
                  <a:pt x="2254" y="1260"/>
                </a:lnTo>
                <a:lnTo>
                  <a:pt x="2261" y="1260"/>
                </a:lnTo>
                <a:lnTo>
                  <a:pt x="2263" y="1259"/>
                </a:lnTo>
                <a:lnTo>
                  <a:pt x="3629" y="1259"/>
                </a:lnTo>
                <a:lnTo>
                  <a:pt x="3629" y="1259"/>
                </a:lnTo>
                <a:lnTo>
                  <a:pt x="3631" y="1259"/>
                </a:lnTo>
                <a:lnTo>
                  <a:pt x="3638" y="1259"/>
                </a:lnTo>
                <a:lnTo>
                  <a:pt x="3645" y="1259"/>
                </a:lnTo>
                <a:lnTo>
                  <a:pt x="3651" y="1260"/>
                </a:lnTo>
                <a:cubicBezTo>
                  <a:pt x="3791" y="1264"/>
                  <a:pt x="3902" y="1123"/>
                  <a:pt x="3899" y="1011"/>
                </a:cubicBezTo>
                <a:lnTo>
                  <a:pt x="3899" y="1005"/>
                </a:lnTo>
                <a:lnTo>
                  <a:pt x="3899" y="998"/>
                </a:lnTo>
                <a:cubicBezTo>
                  <a:pt x="3903" y="858"/>
                  <a:pt x="3763" y="746"/>
                  <a:pt x="3651" y="750"/>
                </a:cubicBezTo>
                <a:lnTo>
                  <a:pt x="3645" y="750"/>
                </a:lnTo>
                <a:lnTo>
                  <a:pt x="3638" y="750"/>
                </a:lnTo>
                <a:lnTo>
                  <a:pt x="3631" y="750"/>
                </a:lnTo>
                <a:lnTo>
                  <a:pt x="3629" y="750"/>
                </a:lnTo>
                <a:lnTo>
                  <a:pt x="3629" y="75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0" name="任意多边形 109"/>
          <p:cNvSpPr/>
          <p:nvPr/>
        </p:nvSpPr>
        <p:spPr>
          <a:xfrm>
            <a:off x="8145145" y="1757045"/>
            <a:ext cx="357505"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8813800" y="3345180"/>
            <a:ext cx="323215" cy="3257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rgbClr val="138DCC"/>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1140460" y="1137285"/>
            <a:ext cx="4518660" cy="1499235"/>
            <a:chOff x="1822" y="3247"/>
            <a:chExt cx="7116" cy="2361"/>
          </a:xfrm>
        </p:grpSpPr>
        <p:sp>
          <p:nvSpPr>
            <p:cNvPr id="7" name="任意多边形 6"/>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5" name="文本框 14"/>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18" name="组合 17"/>
          <p:cNvGrpSpPr/>
          <p:nvPr/>
        </p:nvGrpSpPr>
        <p:grpSpPr>
          <a:xfrm>
            <a:off x="1141095" y="2837180"/>
            <a:ext cx="4518660" cy="1499235"/>
            <a:chOff x="1822" y="3247"/>
            <a:chExt cx="7116" cy="2361"/>
          </a:xfrm>
        </p:grpSpPr>
        <p:sp>
          <p:nvSpPr>
            <p:cNvPr id="19" name="任意多边形 1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0" name="任意多边形 1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2" name="文本框 2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23" name="组合 22"/>
          <p:cNvGrpSpPr/>
          <p:nvPr/>
        </p:nvGrpSpPr>
        <p:grpSpPr>
          <a:xfrm>
            <a:off x="1141730" y="4537075"/>
            <a:ext cx="4518660" cy="1499235"/>
            <a:chOff x="1822" y="3247"/>
            <a:chExt cx="7116" cy="2361"/>
          </a:xfrm>
        </p:grpSpPr>
        <p:sp>
          <p:nvSpPr>
            <p:cNvPr id="24" name="任意多边形 23"/>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5" name="任意多边形 24"/>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6"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7" name="文本框 26"/>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28" name="组合 27"/>
          <p:cNvGrpSpPr/>
          <p:nvPr/>
        </p:nvGrpSpPr>
        <p:grpSpPr>
          <a:xfrm>
            <a:off x="6271260" y="1148715"/>
            <a:ext cx="4518660" cy="1499235"/>
            <a:chOff x="1822" y="3247"/>
            <a:chExt cx="7116" cy="2361"/>
          </a:xfrm>
        </p:grpSpPr>
        <p:sp>
          <p:nvSpPr>
            <p:cNvPr id="29" name="任意多边形 2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0" name="任意多边形 2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2" name="文本框 3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33" name="组合 32"/>
          <p:cNvGrpSpPr/>
          <p:nvPr/>
        </p:nvGrpSpPr>
        <p:grpSpPr>
          <a:xfrm>
            <a:off x="6271895" y="2848610"/>
            <a:ext cx="4518660" cy="1499235"/>
            <a:chOff x="1822" y="3247"/>
            <a:chExt cx="7116" cy="2361"/>
          </a:xfrm>
        </p:grpSpPr>
        <p:sp>
          <p:nvSpPr>
            <p:cNvPr id="34" name="任意多边形 33"/>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任意多边形 34"/>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6"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grpSp>
        <p:nvGrpSpPr>
          <p:cNvPr id="38" name="组合 37"/>
          <p:cNvGrpSpPr/>
          <p:nvPr/>
        </p:nvGrpSpPr>
        <p:grpSpPr>
          <a:xfrm>
            <a:off x="6272530" y="4548505"/>
            <a:ext cx="4518660" cy="1499235"/>
            <a:chOff x="1822" y="3247"/>
            <a:chExt cx="7116" cy="2361"/>
          </a:xfrm>
        </p:grpSpPr>
        <p:sp>
          <p:nvSpPr>
            <p:cNvPr id="39" name="任意多边形 38"/>
            <p:cNvSpPr/>
            <p:nvPr/>
          </p:nvSpPr>
          <p:spPr>
            <a:xfrm rot="5400000">
              <a:off x="4499" y="1169"/>
              <a:ext cx="1770" cy="7108"/>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1770" h="7108">
                  <a:moveTo>
                    <a:pt x="886" y="0"/>
                  </a:moveTo>
                  <a:lnTo>
                    <a:pt x="1754" y="641"/>
                  </a:lnTo>
                  <a:lnTo>
                    <a:pt x="1769" y="641"/>
                  </a:lnTo>
                  <a:lnTo>
                    <a:pt x="1769" y="652"/>
                  </a:lnTo>
                  <a:lnTo>
                    <a:pt x="1770" y="653"/>
                  </a:lnTo>
                  <a:lnTo>
                    <a:pt x="1769" y="653"/>
                  </a:lnTo>
                  <a:lnTo>
                    <a:pt x="1769" y="7108"/>
                  </a:lnTo>
                  <a:lnTo>
                    <a:pt x="0" y="7108"/>
                  </a:lnTo>
                  <a:lnTo>
                    <a:pt x="0" y="641"/>
                  </a:lnTo>
                  <a:lnTo>
                    <a:pt x="17" y="641"/>
                  </a:lnTo>
                  <a:lnTo>
                    <a:pt x="886"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0" name="任意多边形 39"/>
            <p:cNvSpPr/>
            <p:nvPr/>
          </p:nvSpPr>
          <p:spPr>
            <a:xfrm>
              <a:off x="1822" y="3265"/>
              <a:ext cx="2886" cy="573"/>
            </a:xfrm>
            <a:custGeom>
              <a:avLst/>
              <a:gdLst/>
              <a:ahLst/>
              <a:cxnLst>
                <a:cxn ang="3">
                  <a:pos x="hc" y="t"/>
                </a:cxn>
                <a:cxn ang="cd2">
                  <a:pos x="l" y="vc"/>
                </a:cxn>
                <a:cxn ang="cd4">
                  <a:pos x="hc" y="b"/>
                </a:cxn>
                <a:cxn ang="0">
                  <a:pos x="r" y="vc"/>
                </a:cxn>
              </a:cxnLst>
              <a:rect l="l" t="t" r="r" b="b"/>
              <a:pathLst>
                <a:path w="2886" h="573">
                  <a:moveTo>
                    <a:pt x="0" y="0"/>
                  </a:moveTo>
                  <a:lnTo>
                    <a:pt x="2463" y="0"/>
                  </a:lnTo>
                  <a:lnTo>
                    <a:pt x="2886" y="573"/>
                  </a:lnTo>
                  <a:lnTo>
                    <a:pt x="0" y="573"/>
                  </a:lnTo>
                  <a:lnTo>
                    <a:pt x="0" y="0"/>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1" name="Content Placeholder 2"/>
            <p:cNvSpPr txBox="1"/>
            <p:nvPr/>
          </p:nvSpPr>
          <p:spPr bwMode="auto">
            <a:xfrm>
              <a:off x="2037" y="4026"/>
              <a:ext cx="6218"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42" name="文本框 41"/>
            <p:cNvSpPr txBox="1"/>
            <p:nvPr/>
          </p:nvSpPr>
          <p:spPr>
            <a:xfrm>
              <a:off x="1879" y="3247"/>
              <a:ext cx="2345" cy="531"/>
            </a:xfrm>
            <a:prstGeom prst="rect">
              <a:avLst/>
            </a:prstGeom>
            <a:noFill/>
          </p:spPr>
          <p:txBody>
            <a:bodyPr wrap="square" rtlCol="0">
              <a:spAutoFit/>
            </a:bodyPr>
            <a:p>
              <a:pPr algn="l"/>
              <a:r>
                <a:rPr lang="zh-CN" altLang="en-US" sz="1600" b="1" dirty="0" smtClean="0">
                  <a:solidFill>
                    <a:schemeClr val="bg1"/>
                  </a:solidFill>
                  <a:latin typeface="+mj-ea"/>
                  <a:ea typeface="+mj-ea"/>
                  <a:cs typeface="+mn-ea"/>
                  <a:sym typeface="+mn-lt"/>
                </a:rPr>
                <a:t>您的文字内容</a:t>
              </a:r>
              <a:endParaRPr lang="zh-CN" altLang="en-US" sz="1600" b="1" dirty="0" smtClean="0">
                <a:solidFill>
                  <a:schemeClr val="bg1"/>
                </a:solidFill>
                <a:latin typeface="+mj-ea"/>
                <a:ea typeface="+mj-ea"/>
                <a:cs typeface="+mn-ea"/>
                <a:sym typeface="+mn-lt"/>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工作经验总结</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7073265" y="-973455"/>
            <a:ext cx="7241540" cy="4183380"/>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4" name="圆角矩形 43"/>
          <p:cNvSpPr/>
          <p:nvPr/>
        </p:nvSpPr>
        <p:spPr>
          <a:xfrm flipH="1">
            <a:off x="124968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圆角矩形 46"/>
          <p:cNvSpPr/>
          <p:nvPr/>
        </p:nvSpPr>
        <p:spPr>
          <a:xfrm flipH="1">
            <a:off x="5179060" y="451231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圆角矩形 47"/>
          <p:cNvSpPr/>
          <p:nvPr/>
        </p:nvSpPr>
        <p:spPr>
          <a:xfrm flipH="1">
            <a:off x="517906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圆角矩形 48"/>
          <p:cNvSpPr/>
          <p:nvPr/>
        </p:nvSpPr>
        <p:spPr>
          <a:xfrm flipH="1">
            <a:off x="1236980" y="3454400"/>
            <a:ext cx="610235" cy="610235"/>
          </a:xfrm>
          <a:prstGeom prst="round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193929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年度工作概述</a:t>
            </a:r>
            <a:endParaRPr lang="zh-CN" altLang="en-US" sz="2800">
              <a:solidFill>
                <a:schemeClr val="tx1">
                  <a:lumMod val="65000"/>
                  <a:lumOff val="35000"/>
                </a:schemeClr>
              </a:solidFill>
              <a:effectLst/>
              <a:latin typeface="+mj-ea"/>
              <a:ea typeface="+mj-ea"/>
              <a:sym typeface="+mn-ea"/>
            </a:endParaRPr>
          </a:p>
        </p:txBody>
      </p:sp>
      <p:sp>
        <p:nvSpPr>
          <p:cNvPr id="51" name="文本框 50"/>
          <p:cNvSpPr txBox="1"/>
          <p:nvPr/>
        </p:nvSpPr>
        <p:spPr>
          <a:xfrm>
            <a:off x="1939290" y="3806190"/>
            <a:ext cx="2976880"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Annual work overview</a:t>
            </a:r>
            <a:endParaRPr lang="zh-CN" altLang="en-US" sz="1200">
              <a:solidFill>
                <a:schemeClr val="bg1">
                  <a:lumMod val="50000"/>
                </a:schemeClr>
              </a:solidFill>
              <a:effectLst/>
              <a:latin typeface="+mj-ea"/>
              <a:ea typeface="+mj-ea"/>
            </a:endParaRPr>
          </a:p>
        </p:txBody>
      </p:sp>
      <p:sp>
        <p:nvSpPr>
          <p:cNvPr id="52" name="文本框 51"/>
          <p:cNvSpPr txBox="1"/>
          <p:nvPr/>
        </p:nvSpPr>
        <p:spPr>
          <a:xfrm>
            <a:off x="193929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工作完成情况</a:t>
            </a:r>
            <a:endParaRPr lang="zh-CN" altLang="en-US" sz="2800">
              <a:solidFill>
                <a:schemeClr val="tx1">
                  <a:lumMod val="65000"/>
                  <a:lumOff val="35000"/>
                </a:schemeClr>
              </a:solidFill>
              <a:effectLst/>
              <a:latin typeface="+mj-ea"/>
              <a:ea typeface="+mj-ea"/>
              <a:sym typeface="+mn-ea"/>
            </a:endParaRPr>
          </a:p>
        </p:txBody>
      </p:sp>
      <p:sp>
        <p:nvSpPr>
          <p:cNvPr id="53" name="文本框 52"/>
          <p:cNvSpPr txBox="1"/>
          <p:nvPr/>
        </p:nvSpPr>
        <p:spPr>
          <a:xfrm>
            <a:off x="1939290" y="4908550"/>
            <a:ext cx="307911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Job completion</a:t>
            </a:r>
            <a:endParaRPr lang="zh-CN" altLang="en-US" sz="1200">
              <a:solidFill>
                <a:schemeClr val="bg1">
                  <a:lumMod val="50000"/>
                </a:schemeClr>
              </a:solidFill>
              <a:effectLst/>
              <a:latin typeface="+mj-ea"/>
              <a:ea typeface="+mj-ea"/>
            </a:endParaRPr>
          </a:p>
        </p:txBody>
      </p:sp>
      <p:sp>
        <p:nvSpPr>
          <p:cNvPr id="27" name="文本框 26"/>
          <p:cNvSpPr txBox="1"/>
          <p:nvPr/>
        </p:nvSpPr>
        <p:spPr>
          <a:xfrm>
            <a:off x="5834380" y="3385185"/>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工作经验总结</a:t>
            </a:r>
            <a:endParaRPr lang="zh-CN" altLang="en-US" sz="2800">
              <a:solidFill>
                <a:schemeClr val="tx1">
                  <a:lumMod val="65000"/>
                  <a:lumOff val="35000"/>
                </a:schemeClr>
              </a:solidFill>
              <a:effectLst/>
              <a:latin typeface="+mj-ea"/>
              <a:ea typeface="+mj-ea"/>
              <a:sym typeface="+mn-ea"/>
            </a:endParaRPr>
          </a:p>
        </p:txBody>
      </p:sp>
      <p:sp>
        <p:nvSpPr>
          <p:cNvPr id="28" name="文本框 27"/>
          <p:cNvSpPr txBox="1"/>
          <p:nvPr/>
        </p:nvSpPr>
        <p:spPr>
          <a:xfrm>
            <a:off x="5834380" y="4437380"/>
            <a:ext cx="2976880" cy="521970"/>
          </a:xfrm>
          <a:prstGeom prst="rect">
            <a:avLst/>
          </a:prstGeom>
          <a:noFill/>
        </p:spPr>
        <p:txBody>
          <a:bodyPr wrap="square" rtlCol="0">
            <a:spAutoFit/>
          </a:bodyPr>
          <a:p>
            <a:pPr algn="l"/>
            <a:r>
              <a:rPr lang="zh-CN" altLang="en-US" sz="2800">
                <a:solidFill>
                  <a:schemeClr val="tx1">
                    <a:lumMod val="65000"/>
                    <a:lumOff val="35000"/>
                  </a:schemeClr>
                </a:solidFill>
                <a:effectLst/>
                <a:latin typeface="+mj-ea"/>
                <a:ea typeface="+mj-ea"/>
                <a:sym typeface="+mn-ea"/>
              </a:rPr>
              <a:t>明年工作计划</a:t>
            </a:r>
            <a:endParaRPr lang="zh-CN" altLang="en-US" sz="2800">
              <a:solidFill>
                <a:schemeClr val="tx1">
                  <a:lumMod val="65000"/>
                  <a:lumOff val="35000"/>
                </a:schemeClr>
              </a:solidFill>
              <a:effectLst/>
              <a:latin typeface="+mj-ea"/>
              <a:ea typeface="+mj-ea"/>
              <a:sym typeface="+mn-ea"/>
            </a:endParaRPr>
          </a:p>
        </p:txBody>
      </p:sp>
      <p:sp>
        <p:nvSpPr>
          <p:cNvPr id="29" name="文本框 28"/>
          <p:cNvSpPr txBox="1"/>
          <p:nvPr/>
        </p:nvSpPr>
        <p:spPr>
          <a:xfrm>
            <a:off x="5834380" y="4908550"/>
            <a:ext cx="307911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Next year's work plan</a:t>
            </a:r>
            <a:endParaRPr lang="zh-CN" altLang="en-US" sz="1200">
              <a:solidFill>
                <a:schemeClr val="bg1">
                  <a:lumMod val="50000"/>
                </a:schemeClr>
              </a:solidFill>
              <a:effectLst/>
              <a:latin typeface="+mj-ea"/>
              <a:ea typeface="+mj-ea"/>
            </a:endParaRPr>
          </a:p>
        </p:txBody>
      </p:sp>
      <p:sp>
        <p:nvSpPr>
          <p:cNvPr id="30" name="文本框 29"/>
          <p:cNvSpPr txBox="1"/>
          <p:nvPr/>
        </p:nvSpPr>
        <p:spPr>
          <a:xfrm>
            <a:off x="125793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01</a:t>
            </a:r>
            <a:endParaRPr lang="en-US" altLang="zh-CN" sz="2800">
              <a:solidFill>
                <a:schemeClr val="bg1"/>
              </a:solidFill>
              <a:latin typeface="DIN Black" charset="0"/>
              <a:ea typeface="+mj-ea"/>
              <a:cs typeface="DIN Black" charset="0"/>
            </a:endParaRPr>
          </a:p>
        </p:txBody>
      </p:sp>
      <p:sp>
        <p:nvSpPr>
          <p:cNvPr id="31" name="文本框 30"/>
          <p:cNvSpPr txBox="1"/>
          <p:nvPr/>
        </p:nvSpPr>
        <p:spPr>
          <a:xfrm>
            <a:off x="1249680"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02</a:t>
            </a:r>
            <a:endParaRPr lang="en-US" altLang="zh-CN" sz="2800">
              <a:solidFill>
                <a:schemeClr val="bg1"/>
              </a:solidFill>
              <a:latin typeface="DIN Black" charset="0"/>
              <a:ea typeface="+mj-ea"/>
              <a:cs typeface="DIN Black" charset="0"/>
            </a:endParaRPr>
          </a:p>
        </p:txBody>
      </p:sp>
      <p:sp>
        <p:nvSpPr>
          <p:cNvPr id="32" name="文本框 31"/>
          <p:cNvSpPr txBox="1"/>
          <p:nvPr/>
        </p:nvSpPr>
        <p:spPr>
          <a:xfrm>
            <a:off x="5193665" y="348805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03</a:t>
            </a:r>
            <a:endParaRPr lang="en-US" altLang="zh-CN" sz="2800">
              <a:solidFill>
                <a:schemeClr val="bg1"/>
              </a:solidFill>
              <a:latin typeface="DIN Black" charset="0"/>
              <a:ea typeface="+mj-ea"/>
              <a:cs typeface="DIN Black" charset="0"/>
            </a:endParaRPr>
          </a:p>
        </p:txBody>
      </p:sp>
      <p:sp>
        <p:nvSpPr>
          <p:cNvPr id="33" name="文本框 32"/>
          <p:cNvSpPr txBox="1"/>
          <p:nvPr/>
        </p:nvSpPr>
        <p:spPr>
          <a:xfrm>
            <a:off x="5193665" y="4539615"/>
            <a:ext cx="646430" cy="521970"/>
          </a:xfrm>
          <a:prstGeom prst="rect">
            <a:avLst/>
          </a:prstGeom>
          <a:noFill/>
        </p:spPr>
        <p:txBody>
          <a:bodyPr wrap="square" rtlCol="0">
            <a:spAutoFit/>
          </a:bodyPr>
          <a:p>
            <a:r>
              <a:rPr lang="en-US" altLang="zh-CN" sz="2800">
                <a:solidFill>
                  <a:schemeClr val="bg1"/>
                </a:solidFill>
                <a:latin typeface="DIN Black" charset="0"/>
                <a:ea typeface="+mj-ea"/>
                <a:cs typeface="DIN Black" charset="0"/>
              </a:rPr>
              <a:t>04</a:t>
            </a:r>
            <a:endParaRPr lang="en-US" altLang="zh-CN" sz="2800">
              <a:solidFill>
                <a:schemeClr val="bg1"/>
              </a:solidFill>
              <a:latin typeface="DIN Black" charset="0"/>
              <a:ea typeface="+mj-ea"/>
              <a:cs typeface="DIN Black" charset="0"/>
            </a:endParaRPr>
          </a:p>
        </p:txBody>
      </p:sp>
      <p:cxnSp>
        <p:nvCxnSpPr>
          <p:cNvPr id="34" name="直接连接符 33"/>
          <p:cNvCxnSpPr/>
          <p:nvPr/>
        </p:nvCxnSpPr>
        <p:spPr>
          <a:xfrm>
            <a:off x="1242695" y="2927350"/>
            <a:ext cx="70427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247775" y="2883535"/>
            <a:ext cx="1879600" cy="762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36" name="文本框 35"/>
          <p:cNvSpPr txBox="1"/>
          <p:nvPr/>
        </p:nvSpPr>
        <p:spPr>
          <a:xfrm>
            <a:off x="6124893" y="2496185"/>
            <a:ext cx="2280285" cy="337185"/>
          </a:xfrm>
          <a:prstGeom prst="rect">
            <a:avLst/>
          </a:prstGeom>
          <a:noFill/>
          <a:effectLst/>
        </p:spPr>
        <p:txBody>
          <a:bodyPr wrap="square" rtlCol="0">
            <a:spAutoFit/>
          </a:bodyPr>
          <a:p>
            <a:pPr algn="ctr"/>
            <a:r>
              <a:rPr lang="zh-CN" altLang="en-US" sz="1600" spc="400">
                <a:solidFill>
                  <a:schemeClr val="bg1">
                    <a:lumMod val="65000"/>
                  </a:schemeClr>
                </a:solidFill>
                <a:effectLst/>
                <a:uFillTx/>
                <a:latin typeface="+mj-lt"/>
                <a:ea typeface="+mj-ea"/>
                <a:cs typeface="+mj-lt"/>
              </a:rPr>
              <a:t>CONTANTS</a:t>
            </a:r>
            <a:endParaRPr lang="zh-CN" altLang="en-US" sz="1600" spc="400">
              <a:solidFill>
                <a:schemeClr val="bg1">
                  <a:lumMod val="65000"/>
                </a:schemeClr>
              </a:solidFill>
              <a:effectLst/>
              <a:uFillTx/>
              <a:latin typeface="+mj-lt"/>
              <a:ea typeface="+mj-ea"/>
              <a:cs typeface="+mj-lt"/>
            </a:endParaRPr>
          </a:p>
        </p:txBody>
      </p:sp>
      <p:sp>
        <p:nvSpPr>
          <p:cNvPr id="37" name="文本框 36"/>
          <p:cNvSpPr txBox="1"/>
          <p:nvPr/>
        </p:nvSpPr>
        <p:spPr>
          <a:xfrm>
            <a:off x="5864225" y="3831590"/>
            <a:ext cx="3302635" cy="275590"/>
          </a:xfrm>
          <a:prstGeom prst="rect">
            <a:avLst/>
          </a:prstGeom>
          <a:noFill/>
        </p:spPr>
        <p:txBody>
          <a:bodyPr wrap="square" rtlCol="0">
            <a:spAutoFit/>
          </a:bodyPr>
          <a:p>
            <a:pPr algn="l"/>
            <a:r>
              <a:rPr lang="zh-CN" altLang="en-US" sz="1200">
                <a:solidFill>
                  <a:schemeClr val="bg1">
                    <a:lumMod val="50000"/>
                  </a:schemeClr>
                </a:solidFill>
                <a:effectLst/>
                <a:latin typeface="+mj-ea"/>
                <a:ea typeface="+mj-ea"/>
              </a:rPr>
              <a:t>Work sum up experience</a:t>
            </a:r>
            <a:endParaRPr lang="zh-CN" altLang="en-US" sz="1200">
              <a:solidFill>
                <a:schemeClr val="bg1">
                  <a:lumMod val="50000"/>
                </a:schemeClr>
              </a:solidFill>
              <a:effectLst/>
              <a:latin typeface="+mj-ea"/>
              <a:ea typeface="+mj-ea"/>
            </a:endParaRPr>
          </a:p>
        </p:txBody>
      </p:sp>
      <p:sp>
        <p:nvSpPr>
          <p:cNvPr id="38" name="副标题 140"/>
          <p:cNvSpPr>
            <a:spLocks noGrp="1"/>
          </p:cNvSpPr>
          <p:nvPr>
            <p:custDataLst>
              <p:tags r:id="rId1"/>
            </p:custDataLst>
          </p:nvPr>
        </p:nvSpPr>
        <p:spPr>
          <a:xfrm>
            <a:off x="1090295" y="1928495"/>
            <a:ext cx="878776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l">
              <a:lnSpc>
                <a:spcPct val="100000"/>
              </a:lnSpc>
              <a:buNone/>
            </a:pPr>
            <a:r>
              <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rPr>
              <a:t>目   录</a:t>
            </a:r>
            <a:endParaRPr lang="zh-CN" altLang="en-US" sz="5000" b="1">
              <a:solidFill>
                <a:schemeClr val="tx1">
                  <a:lumMod val="65000"/>
                  <a:lumOff val="35000"/>
                </a:schemeClr>
              </a:solidFill>
              <a:latin typeface="汉仪雅酷黑-65J" panose="00020600040101010101" charset="-122"/>
              <a:ea typeface="汉仪雅酷黑-65J" panose="00020600040101010101" charset="-122"/>
              <a:cs typeface="汉仪雅酷黑-65J" panose="00020600040101010101"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04</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7"/>
          <p:cNvCxnSpPr/>
          <p:nvPr/>
        </p:nvCxnSpPr>
        <p:spPr>
          <a:xfrm>
            <a:off x="1189990" y="5762625"/>
            <a:ext cx="9834880" cy="0"/>
          </a:xfrm>
          <a:prstGeom prst="line">
            <a:avLst/>
          </a:prstGeom>
          <a:ln w="57150" cap="rnd">
            <a:solidFill>
              <a:schemeClr val="bg1">
                <a:lumMod val="50000"/>
              </a:schemeClr>
            </a:solidFill>
            <a:prstDash val="sysDot"/>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234440" y="1255395"/>
            <a:ext cx="2192020" cy="4584065"/>
            <a:chOff x="1944" y="1977"/>
            <a:chExt cx="3452" cy="7219"/>
          </a:xfrm>
        </p:grpSpPr>
        <p:sp>
          <p:nvSpPr>
            <p:cNvPr id="5" name="任意多边形 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椭圆 6"/>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19" name="文本框 1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汉仪雅酷黑-65J" panose="00020600040101010101" charset="-122"/>
                  <a:cs typeface="DIN Black" charset="0"/>
                  <a:sym typeface="+mn-ea"/>
                </a:rPr>
                <a:t>01</a:t>
              </a:r>
              <a:endParaRPr lang="en-US" altLang="zh-CN" sz="3000">
                <a:solidFill>
                  <a:schemeClr val="bg1"/>
                </a:solidFill>
                <a:latin typeface="DIN Black" charset="0"/>
                <a:ea typeface="汉仪雅酷黑-65J" panose="00020600040101010101" charset="-122"/>
                <a:cs typeface="DIN Black" charset="0"/>
                <a:sym typeface="+mn-ea"/>
              </a:endParaRPr>
            </a:p>
          </p:txBody>
        </p:sp>
        <p:sp>
          <p:nvSpPr>
            <p:cNvPr id="67" name="椭圆 66"/>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8" name="直接连接符 67"/>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 name="组合 13"/>
          <p:cNvGrpSpPr/>
          <p:nvPr/>
        </p:nvGrpSpPr>
        <p:grpSpPr>
          <a:xfrm>
            <a:off x="3608705" y="1255395"/>
            <a:ext cx="2192020" cy="4584065"/>
            <a:chOff x="1944" y="1977"/>
            <a:chExt cx="3452" cy="7219"/>
          </a:xfrm>
        </p:grpSpPr>
        <p:sp>
          <p:nvSpPr>
            <p:cNvPr id="15" name="任意多边形 1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 name="椭圆 1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18" name="文本框 17"/>
            <p:cNvSpPr txBox="1"/>
            <p:nvPr/>
          </p:nvSpPr>
          <p:spPr>
            <a:xfrm>
              <a:off x="2246" y="3609"/>
              <a:ext cx="2848" cy="531"/>
            </a:xfrm>
            <a:prstGeom prst="rect">
              <a:avLst/>
            </a:prstGeom>
            <a:noFill/>
          </p:spPr>
          <p:txBody>
            <a:bodyPr wrap="none" rtlCol="0">
              <a:spAutoFit/>
            </a:bodyPr>
            <a:p>
              <a:pPr algn="l"/>
              <a:r>
                <a:rPr lang="zh-CN" altLang="en-US" sz="1600" dirty="0" smtClean="0">
                  <a:solidFill>
                    <a:srgbClr val="27364C"/>
                  </a:solidFill>
                  <a:latin typeface="+mj-ea"/>
                  <a:ea typeface="+mj-ea"/>
                  <a:cs typeface="+mn-ea"/>
                  <a:sym typeface="+mn-lt"/>
                </a:rPr>
                <a:t>添加您的文字内容</a:t>
              </a:r>
              <a:endParaRPr lang="zh-CN" altLang="en-US" sz="1600" dirty="0" smtClean="0">
                <a:solidFill>
                  <a:srgbClr val="27364C"/>
                </a:solidFill>
                <a:latin typeface="+mj-ea"/>
                <a:ea typeface="+mj-ea"/>
                <a:cs typeface="+mn-ea"/>
                <a:sym typeface="+mn-lt"/>
              </a:endParaRPr>
            </a:p>
          </p:txBody>
        </p:sp>
        <p:sp>
          <p:nvSpPr>
            <p:cNvPr id="20" name="文本框 19"/>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02</a:t>
              </a:r>
              <a:endParaRPr lang="en-US" altLang="zh-CN" sz="3000">
                <a:solidFill>
                  <a:schemeClr val="bg1"/>
                </a:solidFill>
                <a:latin typeface="DIN Black" charset="0"/>
                <a:ea typeface="+mj-ea"/>
                <a:cs typeface="DIN Black" charset="0"/>
                <a:sym typeface="+mn-ea"/>
              </a:endParaRPr>
            </a:p>
          </p:txBody>
        </p:sp>
        <p:sp>
          <p:nvSpPr>
            <p:cNvPr id="21" name="椭圆 20"/>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982970" y="1255395"/>
            <a:ext cx="2192020" cy="4584065"/>
            <a:chOff x="1944" y="1977"/>
            <a:chExt cx="3452" cy="7219"/>
          </a:xfrm>
        </p:grpSpPr>
        <p:sp>
          <p:nvSpPr>
            <p:cNvPr id="25" name="任意多边形 24"/>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6" name="椭圆 25"/>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28" name="文本框 27"/>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29" name="文本框 28"/>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DIN Black" charset="0"/>
                  <a:ea typeface="+mj-ea"/>
                  <a:cs typeface="DIN Black" charset="0"/>
                  <a:sym typeface="+mn-ea"/>
                </a:rPr>
                <a:t>03</a:t>
              </a:r>
              <a:endParaRPr lang="en-US" altLang="zh-CN" sz="3000">
                <a:solidFill>
                  <a:schemeClr val="bg1"/>
                </a:solidFill>
                <a:latin typeface="DIN Black" charset="0"/>
                <a:ea typeface="+mj-ea"/>
                <a:cs typeface="DIN Black" charset="0"/>
                <a:sym typeface="+mn-ea"/>
              </a:endParaRPr>
            </a:p>
          </p:txBody>
        </p:sp>
        <p:sp>
          <p:nvSpPr>
            <p:cNvPr id="30" name="椭圆 29"/>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8357235" y="1255395"/>
            <a:ext cx="2192020" cy="4584065"/>
            <a:chOff x="1944" y="1977"/>
            <a:chExt cx="3452" cy="7219"/>
          </a:xfrm>
        </p:grpSpPr>
        <p:sp>
          <p:nvSpPr>
            <p:cNvPr id="34" name="任意多边形 33"/>
            <p:cNvSpPr/>
            <p:nvPr/>
          </p:nvSpPr>
          <p:spPr>
            <a:xfrm>
              <a:off x="1944" y="2586"/>
              <a:ext cx="3452" cy="5365"/>
            </a:xfrm>
            <a:custGeom>
              <a:avLst/>
              <a:gdLst>
                <a:gd name="adj" fmla="val 4958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452" h="5365">
                  <a:moveTo>
                    <a:pt x="0" y="0"/>
                  </a:moveTo>
                  <a:lnTo>
                    <a:pt x="3452" y="0"/>
                  </a:lnTo>
                  <a:lnTo>
                    <a:pt x="3452" y="3653"/>
                  </a:lnTo>
                  <a:cubicBezTo>
                    <a:pt x="3452" y="4599"/>
                    <a:pt x="2686" y="5365"/>
                    <a:pt x="1740" y="5365"/>
                  </a:cubicBezTo>
                  <a:lnTo>
                    <a:pt x="1712" y="5365"/>
                  </a:lnTo>
                  <a:cubicBezTo>
                    <a:pt x="766" y="5365"/>
                    <a:pt x="0" y="4599"/>
                    <a:pt x="0" y="3653"/>
                  </a:cubicBezTo>
                  <a:lnTo>
                    <a:pt x="0" y="0"/>
                  </a:lnTo>
                  <a:close/>
                </a:path>
              </a:pathLst>
            </a:custGeom>
            <a:solidFill>
              <a:schemeClr val="bg1"/>
            </a:solidFill>
            <a:ln w="19050" cap="rnd">
              <a:solidFill>
                <a:srgbClr val="27364C"/>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5" name="椭圆 34"/>
            <p:cNvSpPr/>
            <p:nvPr/>
          </p:nvSpPr>
          <p:spPr>
            <a:xfrm>
              <a:off x="3029" y="1977"/>
              <a:ext cx="1281" cy="1281"/>
            </a:xfrm>
            <a:prstGeom prst="ellipse">
              <a:avLst/>
            </a:prstGeom>
            <a:solidFill>
              <a:srgbClr val="138DCC"/>
            </a:solidFill>
            <a:ln>
              <a:solidFill>
                <a:schemeClr val="bg1"/>
              </a:solidFill>
            </a:ln>
            <a:effectLst>
              <a:outerShdw blurRad="203200" dist="381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Content Placeholder 2"/>
            <p:cNvSpPr txBox="1"/>
            <p:nvPr/>
          </p:nvSpPr>
          <p:spPr bwMode="auto">
            <a:xfrm>
              <a:off x="2099" y="4140"/>
              <a:ext cx="31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单击此处添加文本，本模版所有图形线条及其相应素材均可自由编辑、改色、替换，建议您在展示时字体选择微软雅黑等系统自带字体。如果需要特殊字体需要设置选项里面选择嵌入字体以方便演示。</a:t>
              </a:r>
              <a:endParaRPr lang="en-US" altLang="zh-CN" sz="1000">
                <a:solidFill>
                  <a:schemeClr val="bg1">
                    <a:lumMod val="50000"/>
                  </a:schemeClr>
                </a:solidFill>
                <a:latin typeface="+mj-ea"/>
                <a:ea typeface="+mj-ea"/>
                <a:cs typeface="+mn-ea"/>
                <a:sym typeface="+mn-lt"/>
              </a:endParaRPr>
            </a:p>
          </p:txBody>
        </p:sp>
        <p:sp>
          <p:nvSpPr>
            <p:cNvPr id="37" name="文本框 36"/>
            <p:cNvSpPr txBox="1"/>
            <p:nvPr/>
          </p:nvSpPr>
          <p:spPr>
            <a:xfrm>
              <a:off x="2246" y="3609"/>
              <a:ext cx="2848" cy="531"/>
            </a:xfrm>
            <a:prstGeom prst="rect">
              <a:avLst/>
            </a:prstGeom>
            <a:noFill/>
          </p:spPr>
          <p:txBody>
            <a:bodyPr wrap="none" rtlCol="0">
              <a:spAutoFit/>
            </a:bodyPr>
            <a:p>
              <a:pPr algn="l"/>
              <a:r>
                <a:rPr lang="zh-CN" altLang="en-US" sz="1600" dirty="0" smtClean="0">
                  <a:solidFill>
                    <a:schemeClr val="tx1">
                      <a:lumMod val="75000"/>
                      <a:lumOff val="25000"/>
                    </a:schemeClr>
                  </a:solidFill>
                  <a:latin typeface="+mj-ea"/>
                  <a:ea typeface="+mj-ea"/>
                  <a:cs typeface="+mn-ea"/>
                  <a:sym typeface="+mn-lt"/>
                </a:rPr>
                <a:t>添加您的文字内容</a:t>
              </a:r>
              <a:endParaRPr lang="zh-CN" altLang="en-US" sz="1600" dirty="0" smtClean="0">
                <a:solidFill>
                  <a:schemeClr val="tx1">
                    <a:lumMod val="75000"/>
                    <a:lumOff val="25000"/>
                  </a:schemeClr>
                </a:solidFill>
                <a:latin typeface="+mj-ea"/>
                <a:ea typeface="+mj-ea"/>
                <a:cs typeface="+mn-ea"/>
                <a:sym typeface="+mn-lt"/>
              </a:endParaRPr>
            </a:p>
          </p:txBody>
        </p:sp>
        <p:sp>
          <p:nvSpPr>
            <p:cNvPr id="38" name="文本框 37"/>
            <p:cNvSpPr txBox="1"/>
            <p:nvPr/>
          </p:nvSpPr>
          <p:spPr>
            <a:xfrm>
              <a:off x="3129" y="2182"/>
              <a:ext cx="1082" cy="871"/>
            </a:xfrm>
            <a:prstGeom prst="rect">
              <a:avLst/>
            </a:prstGeom>
            <a:noFill/>
          </p:spPr>
          <p:txBody>
            <a:bodyPr wrap="square" rtlCol="0">
              <a:spAutoFit/>
            </a:bodyPr>
            <a:p>
              <a:pPr algn="ctr"/>
              <a:r>
                <a:rPr lang="en-US" altLang="zh-CN" sz="3000">
                  <a:solidFill>
                    <a:schemeClr val="bg1"/>
                  </a:solidFill>
                  <a:latin typeface="+mj-ea"/>
                  <a:ea typeface="+mj-ea"/>
                  <a:sym typeface="+mn-ea"/>
                </a:rPr>
                <a:t>04</a:t>
              </a:r>
              <a:endParaRPr lang="en-US" altLang="zh-CN" sz="3000">
                <a:solidFill>
                  <a:schemeClr val="bg1"/>
                </a:solidFill>
                <a:latin typeface="+mj-ea"/>
                <a:ea typeface="+mj-ea"/>
                <a:sym typeface="+mn-ea"/>
              </a:endParaRPr>
            </a:p>
          </p:txBody>
        </p:sp>
        <p:sp>
          <p:nvSpPr>
            <p:cNvPr id="39" name="椭圆 38"/>
            <p:cNvSpPr/>
            <p:nvPr/>
          </p:nvSpPr>
          <p:spPr>
            <a:xfrm>
              <a:off x="3549" y="7798"/>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连接符 39"/>
            <p:cNvCxnSpPr/>
            <p:nvPr/>
          </p:nvCxnSpPr>
          <p:spPr>
            <a:xfrm>
              <a:off x="3670" y="8177"/>
              <a:ext cx="0" cy="848"/>
            </a:xfrm>
            <a:prstGeom prst="line">
              <a:avLst/>
            </a:prstGeom>
            <a:ln w="25400" cap="rnd">
              <a:solidFill>
                <a:srgbClr val="27364C"/>
              </a:solidFill>
              <a:prstDash val="sysDot"/>
              <a:round/>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549" y="8954"/>
              <a:ext cx="242" cy="242"/>
            </a:xfrm>
            <a:prstGeom prst="ellipse">
              <a:avLst/>
            </a:prstGeom>
            <a:solidFill>
              <a:schemeClr val="bg1"/>
            </a:solidFill>
            <a:ln>
              <a:solidFill>
                <a:srgbClr val="273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932815" y="1500505"/>
            <a:ext cx="4675505" cy="1118870"/>
            <a:chOff x="1319" y="2363"/>
            <a:chExt cx="7363" cy="1762"/>
          </a:xfrm>
        </p:grpSpPr>
        <p:sp>
          <p:nvSpPr>
            <p:cNvPr id="4" name="任意多边形 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矩形 4"/>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11" name="文本框 10"/>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14" name="组合 13"/>
          <p:cNvGrpSpPr/>
          <p:nvPr/>
        </p:nvGrpSpPr>
        <p:grpSpPr>
          <a:xfrm>
            <a:off x="5947410" y="1505585"/>
            <a:ext cx="4675505" cy="1118870"/>
            <a:chOff x="1319" y="2363"/>
            <a:chExt cx="7363" cy="1762"/>
          </a:xfrm>
        </p:grpSpPr>
        <p:sp>
          <p:nvSpPr>
            <p:cNvPr id="16" name="任意多边形 1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矩形 1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22" name="文本框 21"/>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23" name="组合 22"/>
          <p:cNvGrpSpPr/>
          <p:nvPr/>
        </p:nvGrpSpPr>
        <p:grpSpPr>
          <a:xfrm>
            <a:off x="932815" y="2872740"/>
            <a:ext cx="4675505" cy="1118870"/>
            <a:chOff x="1319" y="2363"/>
            <a:chExt cx="7363" cy="1762"/>
          </a:xfrm>
        </p:grpSpPr>
        <p:sp>
          <p:nvSpPr>
            <p:cNvPr id="24" name="任意多边形 23"/>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7" name="矩形 2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70" name="文本框 6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79" name="组合 78"/>
          <p:cNvGrpSpPr/>
          <p:nvPr/>
        </p:nvGrpSpPr>
        <p:grpSpPr>
          <a:xfrm>
            <a:off x="5947410" y="2877820"/>
            <a:ext cx="4675505" cy="1118870"/>
            <a:chOff x="1319" y="2363"/>
            <a:chExt cx="7363" cy="1762"/>
          </a:xfrm>
        </p:grpSpPr>
        <p:sp>
          <p:nvSpPr>
            <p:cNvPr id="80" name="任意多边形 79"/>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1" name="矩形 80"/>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84" name="文本框 83"/>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85" name="组合 84"/>
          <p:cNvGrpSpPr/>
          <p:nvPr/>
        </p:nvGrpSpPr>
        <p:grpSpPr>
          <a:xfrm>
            <a:off x="932815" y="4298315"/>
            <a:ext cx="4675505" cy="1118870"/>
            <a:chOff x="1319" y="2363"/>
            <a:chExt cx="7363" cy="1762"/>
          </a:xfrm>
        </p:grpSpPr>
        <p:sp>
          <p:nvSpPr>
            <p:cNvPr id="86" name="任意多边形 85"/>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7" name="矩形 86"/>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椭圆 87"/>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0" name="文本框 89"/>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grpSp>
        <p:nvGrpSpPr>
          <p:cNvPr id="91" name="组合 90"/>
          <p:cNvGrpSpPr/>
          <p:nvPr/>
        </p:nvGrpSpPr>
        <p:grpSpPr>
          <a:xfrm>
            <a:off x="5947410" y="4303395"/>
            <a:ext cx="4675505" cy="1118870"/>
            <a:chOff x="1319" y="2363"/>
            <a:chExt cx="7363" cy="1762"/>
          </a:xfrm>
        </p:grpSpPr>
        <p:sp>
          <p:nvSpPr>
            <p:cNvPr id="92" name="任意多边形 91"/>
            <p:cNvSpPr/>
            <p:nvPr/>
          </p:nvSpPr>
          <p:spPr>
            <a:xfrm>
              <a:off x="1366" y="2375"/>
              <a:ext cx="7316" cy="1744"/>
            </a:xfrm>
            <a:custGeom>
              <a:avLst/>
              <a:gdLst/>
              <a:ahLst/>
              <a:cxnLst>
                <a:cxn ang="3">
                  <a:pos x="hc" y="t"/>
                </a:cxn>
                <a:cxn ang="cd2">
                  <a:pos x="l" y="vc"/>
                </a:cxn>
                <a:cxn ang="cd4">
                  <a:pos x="hc" y="b"/>
                </a:cxn>
                <a:cxn ang="0">
                  <a:pos x="r" y="vc"/>
                </a:cxn>
              </a:cxnLst>
              <a:rect l="l" t="t" r="r" b="b"/>
              <a:pathLst>
                <a:path w="7316" h="1744">
                  <a:moveTo>
                    <a:pt x="0" y="0"/>
                  </a:moveTo>
                  <a:lnTo>
                    <a:pt x="1187" y="0"/>
                  </a:lnTo>
                  <a:lnTo>
                    <a:pt x="4909" y="0"/>
                  </a:lnTo>
                  <a:lnTo>
                    <a:pt x="6445" y="0"/>
                  </a:lnTo>
                  <a:cubicBezTo>
                    <a:pt x="6926" y="0"/>
                    <a:pt x="7316" y="390"/>
                    <a:pt x="7316" y="872"/>
                  </a:cubicBezTo>
                  <a:cubicBezTo>
                    <a:pt x="7316" y="1353"/>
                    <a:pt x="6926" y="1743"/>
                    <a:pt x="6445" y="1743"/>
                  </a:cubicBezTo>
                  <a:lnTo>
                    <a:pt x="4909" y="1743"/>
                  </a:lnTo>
                  <a:lnTo>
                    <a:pt x="4909" y="1744"/>
                  </a:lnTo>
                  <a:lnTo>
                    <a:pt x="0" y="1744"/>
                  </a:lnTo>
                  <a:lnTo>
                    <a:pt x="0"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3" name="矩形 92"/>
            <p:cNvSpPr/>
            <p:nvPr/>
          </p:nvSpPr>
          <p:spPr>
            <a:xfrm>
              <a:off x="1319" y="2363"/>
              <a:ext cx="333" cy="1763"/>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7204" y="2619"/>
              <a:ext cx="1240" cy="124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Content Placeholder 2"/>
            <p:cNvSpPr txBox="1"/>
            <p:nvPr/>
          </p:nvSpPr>
          <p:spPr bwMode="auto">
            <a:xfrm>
              <a:off x="1876" y="3029"/>
              <a:ext cx="4683"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a:t>
              </a:r>
              <a:endParaRPr lang="en-US" altLang="zh-CN" sz="1000">
                <a:solidFill>
                  <a:schemeClr val="bg1">
                    <a:lumMod val="50000"/>
                  </a:schemeClr>
                </a:solidFill>
                <a:latin typeface="+mj-ea"/>
                <a:ea typeface="+mj-ea"/>
                <a:cs typeface="+mn-ea"/>
                <a:sym typeface="+mn-lt"/>
              </a:endParaRPr>
            </a:p>
          </p:txBody>
        </p:sp>
        <p:sp>
          <p:nvSpPr>
            <p:cNvPr id="96" name="文本框 95"/>
            <p:cNvSpPr txBox="1"/>
            <p:nvPr/>
          </p:nvSpPr>
          <p:spPr>
            <a:xfrm>
              <a:off x="1876" y="2498"/>
              <a:ext cx="2848" cy="531"/>
            </a:xfrm>
            <a:prstGeom prst="rect">
              <a:avLst/>
            </a:prstGeom>
            <a:noFill/>
          </p:spPr>
          <p:txBody>
            <a:bodyPr wrap="none" rtlCol="0">
              <a:spAutoFit/>
            </a:bodyPr>
            <a:p>
              <a:pPr algn="l"/>
              <a:r>
                <a:rPr lang="zh-CN" altLang="en-US" sz="1600" dirty="0" smtClean="0">
                  <a:latin typeface="+mj-ea"/>
                  <a:ea typeface="+mj-ea"/>
                  <a:cs typeface="+mn-ea"/>
                  <a:sym typeface="+mn-lt"/>
                </a:rPr>
                <a:t>添加您的文字内容</a:t>
              </a:r>
              <a:endParaRPr lang="zh-CN" altLang="en-US" sz="1600" dirty="0" smtClean="0">
                <a:latin typeface="+mj-ea"/>
                <a:ea typeface="+mj-ea"/>
                <a:cs typeface="+mn-ea"/>
                <a:sym typeface="+mn-lt"/>
              </a:endParaRPr>
            </a:p>
          </p:txBody>
        </p:sp>
      </p:grpSp>
      <p:sp>
        <p:nvSpPr>
          <p:cNvPr id="98" name="任意多边形 97"/>
          <p:cNvSpPr/>
          <p:nvPr/>
        </p:nvSpPr>
        <p:spPr>
          <a:xfrm>
            <a:off x="4867275" y="3282950"/>
            <a:ext cx="389890" cy="291465"/>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9" name="任意多边形 98"/>
          <p:cNvSpPr/>
          <p:nvPr/>
        </p:nvSpPr>
        <p:spPr>
          <a:xfrm>
            <a:off x="4869815" y="4640580"/>
            <a:ext cx="390525" cy="4273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7" name="任意多边形 96"/>
          <p:cNvSpPr/>
          <p:nvPr/>
        </p:nvSpPr>
        <p:spPr>
          <a:xfrm>
            <a:off x="9906000" y="1910715"/>
            <a:ext cx="344170" cy="30924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00" name="图片 15" descr="C:\Users\Administrator\Desktop\网址.svg网址"/>
          <p:cNvPicPr>
            <a:picLocks noChangeAspect="1"/>
          </p:cNvPicPr>
          <p:nvPr/>
        </p:nvPicPr>
        <p:blipFill>
          <a:blip r:embed="rId1">
            <a:extLst>
              <a:ext uri="{96DAC541-7B7A-43D3-8B79-37D633B846F1}">
                <asvg:svgBlip xmlns:asvg="http://schemas.microsoft.com/office/drawing/2016/SVG/main" r:embed="rId2"/>
              </a:ext>
            </a:extLst>
          </a:blip>
          <a:srcRect/>
          <a:stretch>
            <a:fillRect/>
          </a:stretch>
        </p:blipFill>
        <p:spPr>
          <a:xfrm>
            <a:off x="4867275" y="1863725"/>
            <a:ext cx="393065" cy="393065"/>
          </a:xfrm>
          <a:prstGeom prst="rect">
            <a:avLst/>
          </a:prstGeom>
        </p:spPr>
      </p:pic>
      <p:sp>
        <p:nvSpPr>
          <p:cNvPr id="285" name="任意多边形 284"/>
          <p:cNvSpPr/>
          <p:nvPr/>
        </p:nvSpPr>
        <p:spPr>
          <a:xfrm>
            <a:off x="9863455" y="3214370"/>
            <a:ext cx="429895" cy="42989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1" name="任意多边形 100"/>
          <p:cNvSpPr/>
          <p:nvPr/>
        </p:nvSpPr>
        <p:spPr>
          <a:xfrm>
            <a:off x="9872980" y="4640580"/>
            <a:ext cx="420370" cy="3536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830705" y="1129030"/>
            <a:ext cx="7818120" cy="4632325"/>
            <a:chOff x="2883" y="2138"/>
            <a:chExt cx="12312" cy="7295"/>
          </a:xfrm>
        </p:grpSpPr>
        <p:sp>
          <p:nvSpPr>
            <p:cNvPr id="10" name="饼形 9"/>
            <p:cNvSpPr/>
            <p:nvPr/>
          </p:nvSpPr>
          <p:spPr>
            <a:xfrm>
              <a:off x="2883" y="3168"/>
              <a:ext cx="5200" cy="5200"/>
            </a:xfrm>
            <a:prstGeom prst="pie">
              <a:avLst>
                <a:gd name="adj1" fmla="val 5400000"/>
                <a:gd name="adj2" fmla="val 1620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饼形 10"/>
            <p:cNvSpPr/>
            <p:nvPr/>
          </p:nvSpPr>
          <p:spPr>
            <a:xfrm>
              <a:off x="3023" y="3168"/>
              <a:ext cx="5200" cy="5200"/>
            </a:xfrm>
            <a:prstGeom prst="pie">
              <a:avLst>
                <a:gd name="adj1" fmla="val 16200000"/>
                <a:gd name="adj2" fmla="val 19843842"/>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饼形 11"/>
            <p:cNvSpPr/>
            <p:nvPr/>
          </p:nvSpPr>
          <p:spPr>
            <a:xfrm rot="4560000">
              <a:off x="3023" y="3168"/>
              <a:ext cx="5200" cy="5200"/>
            </a:xfrm>
            <a:prstGeom prst="pie">
              <a:avLst>
                <a:gd name="adj1" fmla="val 15541498"/>
                <a:gd name="adj2" fmla="val 19000874"/>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饼形 12"/>
            <p:cNvSpPr/>
            <p:nvPr/>
          </p:nvSpPr>
          <p:spPr>
            <a:xfrm rot="4560000">
              <a:off x="3023" y="3168"/>
              <a:ext cx="5200" cy="5200"/>
            </a:xfrm>
            <a:prstGeom prst="pie">
              <a:avLst>
                <a:gd name="adj1" fmla="val 19273642"/>
                <a:gd name="adj2" fmla="val 839999"/>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椭圆 13"/>
            <p:cNvSpPr/>
            <p:nvPr/>
          </p:nvSpPr>
          <p:spPr>
            <a:xfrm>
              <a:off x="3478" y="3672"/>
              <a:ext cx="4193" cy="4193"/>
            </a:xfrm>
            <a:prstGeom prst="ellipse">
              <a:avLst/>
            </a:prstGeom>
            <a:gradFill>
              <a:gsLst>
                <a:gs pos="0">
                  <a:schemeClr val="accent1">
                    <a:lumMod val="5000"/>
                    <a:lumOff val="95000"/>
                  </a:schemeClr>
                </a:gs>
                <a:gs pos="100000">
                  <a:schemeClr val="bg1">
                    <a:lumMod val="95000"/>
                  </a:schemeClr>
                </a:gs>
              </a:gsLst>
              <a:lin ang="5400000"/>
            </a:gradFill>
            <a:ln>
              <a:noFill/>
            </a:ln>
            <a:effectLst>
              <a:outerShdw blurRad="406400" dist="381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932" y="5008"/>
              <a:ext cx="3284" cy="1598"/>
            </a:xfrm>
            <a:prstGeom prst="rect">
              <a:avLst/>
            </a:prstGeom>
            <a:noFill/>
          </p:spPr>
          <p:txBody>
            <a:bodyPr wrap="square" rtlCol="0">
              <a:spAutoFit/>
            </a:bodyPr>
            <a:p>
              <a:pPr algn="ctr"/>
              <a:r>
                <a:rPr lang="zh-CN" altLang="en-US" sz="3000" dirty="0" smtClean="0">
                  <a:solidFill>
                    <a:srgbClr val="27364C"/>
                  </a:solidFill>
                  <a:latin typeface="+mj-ea"/>
                  <a:ea typeface="+mj-ea"/>
                  <a:cs typeface="+mn-ea"/>
                  <a:sym typeface="+mn-lt"/>
                </a:rPr>
                <a:t>您的文字内容</a:t>
              </a:r>
              <a:endParaRPr lang="zh-CN" altLang="en-US" sz="3000" dirty="0" smtClean="0">
                <a:solidFill>
                  <a:srgbClr val="27364C"/>
                </a:solidFill>
                <a:latin typeface="+mj-ea"/>
                <a:ea typeface="+mj-ea"/>
                <a:cs typeface="+mn-ea"/>
                <a:sym typeface="+mn-lt"/>
              </a:endParaRPr>
            </a:p>
          </p:txBody>
        </p:sp>
        <p:grpSp>
          <p:nvGrpSpPr>
            <p:cNvPr id="16" name="组合 15"/>
            <p:cNvGrpSpPr/>
            <p:nvPr/>
          </p:nvGrpSpPr>
          <p:grpSpPr>
            <a:xfrm>
              <a:off x="6961" y="2138"/>
              <a:ext cx="3423" cy="2022"/>
              <a:chOff x="5191" y="1778"/>
              <a:chExt cx="3423" cy="2022"/>
            </a:xfrm>
          </p:grpSpPr>
          <p:grpSp>
            <p:nvGrpSpPr>
              <p:cNvPr id="17" name="组合 16"/>
              <p:cNvGrpSpPr/>
              <p:nvPr/>
            </p:nvGrpSpPr>
            <p:grpSpPr>
              <a:xfrm>
                <a:off x="6592" y="1778"/>
                <a:ext cx="2023" cy="2023"/>
                <a:chOff x="7029" y="1960"/>
                <a:chExt cx="1820" cy="1820"/>
              </a:xfrm>
            </p:grpSpPr>
            <p:sp>
              <p:nvSpPr>
                <p:cNvPr id="18" name="椭圆 17"/>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201" y="2132"/>
                  <a:ext cx="1478" cy="1478"/>
                </a:xfrm>
                <a:prstGeom prst="ellipse">
                  <a:avLst/>
                </a:prstGeom>
                <a:gradFill>
                  <a:gsLst>
                    <a:gs pos="0">
                      <a:schemeClr val="accent1">
                        <a:lumMod val="5000"/>
                        <a:lumOff val="95000"/>
                      </a:schemeClr>
                    </a:gs>
                    <a:gs pos="100000">
                      <a:schemeClr val="bg1">
                        <a:lumMod val="9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椭圆 19"/>
              <p:cNvSpPr/>
              <p:nvPr/>
            </p:nvSpPr>
            <p:spPr>
              <a:xfrm>
                <a:off x="5191" y="2935"/>
                <a:ext cx="150" cy="150"/>
              </a:xfrm>
              <a:prstGeom prst="ellipse">
                <a:avLst/>
              </a:prstGeom>
              <a:solidFill>
                <a:srgbClr val="9AA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stCxn id="20"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V="1">
              <a:off x="6961" y="7411"/>
              <a:ext cx="3423" cy="2022"/>
              <a:chOff x="5191" y="1778"/>
              <a:chExt cx="3423" cy="2022"/>
            </a:xfrm>
          </p:grpSpPr>
          <p:grpSp>
            <p:nvGrpSpPr>
              <p:cNvPr id="24" name="组合 23"/>
              <p:cNvGrpSpPr/>
              <p:nvPr/>
            </p:nvGrpSpPr>
            <p:grpSpPr>
              <a:xfrm>
                <a:off x="6592" y="1778"/>
                <a:ext cx="2023" cy="2023"/>
                <a:chOff x="7029" y="1960"/>
                <a:chExt cx="1820" cy="1820"/>
              </a:xfrm>
            </p:grpSpPr>
            <p:sp>
              <p:nvSpPr>
                <p:cNvPr id="25" name="椭圆 24"/>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7201" y="2132"/>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椭圆 26"/>
              <p:cNvSpPr/>
              <p:nvPr/>
            </p:nvSpPr>
            <p:spPr>
              <a:xfrm>
                <a:off x="5191" y="2935"/>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a:stCxn id="27" idx="7"/>
              </p:cNvCxnSpPr>
              <p:nvPr/>
            </p:nvCxnSpPr>
            <p:spPr>
              <a:xfrm flipV="1">
                <a:off x="5319" y="2505"/>
                <a:ext cx="292" cy="4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11" y="2511"/>
                <a:ext cx="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399" y="4895"/>
              <a:ext cx="2747" cy="2024"/>
              <a:chOff x="6629" y="4535"/>
              <a:chExt cx="2747" cy="2024"/>
            </a:xfrm>
          </p:grpSpPr>
          <p:cxnSp>
            <p:nvCxnSpPr>
              <p:cNvPr id="31" name="直接连接符 30"/>
              <p:cNvCxnSpPr/>
              <p:nvPr/>
            </p:nvCxnSpPr>
            <p:spPr>
              <a:xfrm>
                <a:off x="6629" y="5548"/>
                <a:ext cx="6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352" y="4535"/>
                <a:ext cx="2024" cy="2024"/>
                <a:chOff x="7029" y="1960"/>
                <a:chExt cx="1821" cy="1821"/>
              </a:xfrm>
            </p:grpSpPr>
            <p:sp>
              <p:nvSpPr>
                <p:cNvPr id="33" name="椭圆 32"/>
                <p:cNvSpPr/>
                <p:nvPr/>
              </p:nvSpPr>
              <p:spPr>
                <a:xfrm>
                  <a:off x="7029" y="1960"/>
                  <a:ext cx="1821" cy="1821"/>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7200" y="2131"/>
                  <a:ext cx="1478" cy="1478"/>
                </a:xfrm>
                <a:prstGeom prst="ellipse">
                  <a:avLst/>
                </a:prstGeom>
                <a:gradFill>
                  <a:gsLst>
                    <a:gs pos="0">
                      <a:schemeClr val="accent1">
                        <a:lumMod val="5000"/>
                        <a:lumOff val="95000"/>
                      </a:schemeClr>
                    </a:gs>
                    <a:gs pos="100000">
                      <a:schemeClr val="bg1">
                        <a:lumMod val="85000"/>
                      </a:schemeClr>
                    </a:gs>
                  </a:gsLst>
                  <a:lin ang="54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椭圆 34"/>
              <p:cNvSpPr/>
              <p:nvPr/>
            </p:nvSpPr>
            <p:spPr>
              <a:xfrm>
                <a:off x="6629" y="5473"/>
                <a:ext cx="150" cy="150"/>
              </a:xfrm>
              <a:prstGeom prst="ellipse">
                <a:avLst/>
              </a:prstGeom>
              <a:solidFill>
                <a:srgbClr val="618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4" name="组合 43"/>
            <p:cNvGrpSpPr/>
            <p:nvPr/>
          </p:nvGrpSpPr>
          <p:grpSpPr>
            <a:xfrm>
              <a:off x="11586" y="5006"/>
              <a:ext cx="3609" cy="1502"/>
              <a:chOff x="12294" y="531"/>
              <a:chExt cx="3609" cy="1502"/>
            </a:xfrm>
          </p:grpSpPr>
          <p:sp>
            <p:nvSpPr>
              <p:cNvPr id="45"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6" name="文本框 45"/>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47" name="组合 46"/>
            <p:cNvGrpSpPr/>
            <p:nvPr/>
          </p:nvGrpSpPr>
          <p:grpSpPr>
            <a:xfrm>
              <a:off x="11146" y="2329"/>
              <a:ext cx="3609" cy="1502"/>
              <a:chOff x="12294" y="531"/>
              <a:chExt cx="3609" cy="1502"/>
            </a:xfrm>
          </p:grpSpPr>
          <p:sp>
            <p:nvSpPr>
              <p:cNvPr id="48"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49" name="文本框 48"/>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grpSp>
          <p:nvGrpSpPr>
            <p:cNvPr id="50" name="组合 49"/>
            <p:cNvGrpSpPr/>
            <p:nvPr/>
          </p:nvGrpSpPr>
          <p:grpSpPr>
            <a:xfrm>
              <a:off x="10889" y="7670"/>
              <a:ext cx="3609" cy="1502"/>
              <a:chOff x="12294" y="531"/>
              <a:chExt cx="3609" cy="1502"/>
            </a:xfrm>
          </p:grpSpPr>
          <p:sp>
            <p:nvSpPr>
              <p:cNvPr id="51" name="Content Placeholder 2"/>
              <p:cNvSpPr txBox="1"/>
              <p:nvPr/>
            </p:nvSpPr>
            <p:spPr bwMode="auto">
              <a:xfrm>
                <a:off x="12294" y="955"/>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52" name="文本框 51"/>
              <p:cNvSpPr txBox="1"/>
              <p:nvPr/>
            </p:nvSpPr>
            <p:spPr>
              <a:xfrm>
                <a:off x="12294" y="531"/>
                <a:ext cx="3284" cy="531"/>
              </a:xfrm>
              <a:prstGeom prst="rect">
                <a:avLst/>
              </a:prstGeom>
              <a:noFill/>
            </p:spPr>
            <p:txBody>
              <a:bodyPr wrap="square" rtlCol="0">
                <a:spAutoFit/>
              </a:bodyPr>
              <a:lstStyle/>
              <a:p>
                <a:pPr algn="l"/>
                <a:r>
                  <a:rPr lang="zh-CN" altLang="en-US" sz="1600" dirty="0" smtClean="0">
                    <a:solidFill>
                      <a:srgbClr val="27364C"/>
                    </a:solidFill>
                    <a:latin typeface="+mj-ea"/>
                    <a:ea typeface="+mj-ea"/>
                    <a:cs typeface="+mn-ea"/>
                    <a:sym typeface="+mn-lt"/>
                  </a:rPr>
                  <a:t>您的文字内容</a:t>
                </a:r>
                <a:endParaRPr lang="zh-CN" altLang="en-US" sz="1600" dirty="0" smtClean="0">
                  <a:solidFill>
                    <a:srgbClr val="27364C"/>
                  </a:solidFill>
                  <a:latin typeface="+mj-ea"/>
                  <a:ea typeface="+mj-ea"/>
                  <a:cs typeface="+mn-ea"/>
                  <a:sym typeface="+mn-lt"/>
                </a:endParaRPr>
              </a:p>
            </p:txBody>
          </p:sp>
        </p:grpSp>
        <p:sp>
          <p:nvSpPr>
            <p:cNvPr id="54" name="任意多边形 53"/>
            <p:cNvSpPr/>
            <p:nvPr/>
          </p:nvSpPr>
          <p:spPr>
            <a:xfrm>
              <a:off x="8929" y="2699"/>
              <a:ext cx="892" cy="784"/>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7" name="任意多边形 76"/>
            <p:cNvSpPr/>
            <p:nvPr/>
          </p:nvSpPr>
          <p:spPr>
            <a:xfrm>
              <a:off x="9722" y="5598"/>
              <a:ext cx="824" cy="617"/>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9" name="任意多边形 78"/>
            <p:cNvSpPr/>
            <p:nvPr/>
          </p:nvSpPr>
          <p:spPr>
            <a:xfrm>
              <a:off x="8967" y="8038"/>
              <a:ext cx="755" cy="76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gr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明年工作计划</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19020000">
            <a:off x="7233920" y="-672465"/>
            <a:ext cx="2948940" cy="45275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7893353" y="-619860"/>
            <a:ext cx="2948940" cy="864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8002270" y="-471170"/>
            <a:ext cx="2948940" cy="3302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7336790" y="676910"/>
            <a:ext cx="2948940" cy="15367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9088120" y="-577215"/>
            <a:ext cx="2948940" cy="452755"/>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8712503" y="4018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9761220" y="-32512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9190990" y="740410"/>
            <a:ext cx="2948940" cy="15367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9658350" y="652145"/>
            <a:ext cx="2948940" cy="330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0326038" y="54155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0745470" y="420370"/>
            <a:ext cx="2948940" cy="3302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1343640" y="39306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1626215" y="1743075"/>
            <a:ext cx="375920" cy="375920"/>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2064365" y="124587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073265" y="642620"/>
            <a:ext cx="460375" cy="46037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7190105" y="-973455"/>
            <a:ext cx="2948940" cy="15367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1366168" y="1386105"/>
            <a:ext cx="2948940" cy="864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9821976" y="1727549"/>
            <a:ext cx="2948940" cy="216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0920304" y="3188455"/>
            <a:ext cx="1296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8828212" y="1486709"/>
            <a:ext cx="900000" cy="4320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8387728" y="858636"/>
            <a:ext cx="1080000" cy="216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rot="19020000">
            <a:off x="120015" y="7540625"/>
            <a:ext cx="3855085" cy="43815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nvSpPr>
        <p:spPr>
          <a:xfrm rot="19020000">
            <a:off x="637540" y="7877810"/>
            <a:ext cx="3578225" cy="156845"/>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3" name="组合 52"/>
          <p:cNvGrpSpPr/>
          <p:nvPr/>
        </p:nvGrpSpPr>
        <p:grpSpPr>
          <a:xfrm>
            <a:off x="-2813050" y="3649345"/>
            <a:ext cx="7061835" cy="4119245"/>
            <a:chOff x="-4430" y="5747"/>
            <a:chExt cx="11121" cy="6487"/>
          </a:xfrm>
        </p:grpSpPr>
        <p:sp>
          <p:nvSpPr>
            <p:cNvPr id="26" name="圆角矩形 25"/>
            <p:cNvSpPr/>
            <p:nvPr/>
          </p:nvSpPr>
          <p:spPr>
            <a:xfrm rot="19020000">
              <a:off x="-161" y="10245"/>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rot="19020000">
              <a:off x="-428" y="960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圆角矩形 27"/>
            <p:cNvSpPr/>
            <p:nvPr/>
          </p:nvSpPr>
          <p:spPr>
            <a:xfrm rot="19020000">
              <a:off x="-246" y="11714"/>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圆角矩形 28"/>
            <p:cNvSpPr/>
            <p:nvPr/>
          </p:nvSpPr>
          <p:spPr>
            <a:xfrm rot="19020000">
              <a:off x="-1060" y="9212"/>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圆角矩形 29"/>
            <p:cNvSpPr/>
            <p:nvPr/>
          </p:nvSpPr>
          <p:spPr>
            <a:xfrm rot="19020000">
              <a:off x="-1543" y="8386"/>
              <a:ext cx="6071" cy="70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圆角矩形 32"/>
            <p:cNvSpPr/>
            <p:nvPr/>
          </p:nvSpPr>
          <p:spPr>
            <a:xfrm rot="19020000">
              <a:off x="-1481" y="7741"/>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圆角矩形 33"/>
            <p:cNvSpPr/>
            <p:nvPr/>
          </p:nvSpPr>
          <p:spPr>
            <a:xfrm rot="19020000">
              <a:off x="340" y="10143"/>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圆角矩形 34"/>
            <p:cNvSpPr/>
            <p:nvPr/>
          </p:nvSpPr>
          <p:spPr>
            <a:xfrm rot="19020000">
              <a:off x="-1194" y="6503"/>
              <a:ext cx="5635" cy="247"/>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圆角矩形 35"/>
            <p:cNvSpPr/>
            <p:nvPr/>
          </p:nvSpPr>
          <p:spPr>
            <a:xfrm rot="19020000">
              <a:off x="-4430" y="8258"/>
              <a:ext cx="6071" cy="70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圆角矩形 36"/>
            <p:cNvSpPr/>
            <p:nvPr/>
          </p:nvSpPr>
          <p:spPr>
            <a:xfrm rot="19020000">
              <a:off x="508" y="11340"/>
              <a:ext cx="5635" cy="129"/>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rot="19020000">
              <a:off x="-3444" y="7108"/>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rot="19020000">
              <a:off x="-4213" y="6460"/>
              <a:ext cx="5635" cy="247"/>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903" y="5747"/>
              <a:ext cx="725" cy="725"/>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5967" y="8973"/>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nvSpPr>
          <p:spPr>
            <a:xfrm rot="19020000">
              <a:off x="-2206" y="8784"/>
              <a:ext cx="5635" cy="129"/>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2" name="副标题 91"/>
          <p:cNvSpPr>
            <a:spLocks noGrp="1"/>
          </p:cNvSpPr>
          <p:nvPr>
            <p:ph type="subTitle" idx="1"/>
            <p:custDataLst>
              <p:tags r:id="rId1"/>
            </p:custDataLst>
          </p:nvPr>
        </p:nvSpPr>
        <p:spPr>
          <a:xfrm>
            <a:off x="-317" y="2181860"/>
            <a:ext cx="12191365" cy="998855"/>
          </a:xfrm>
        </p:spPr>
        <p:txBody>
          <a:bodyPr>
            <a:noAutofit/>
          </a:bodyPr>
          <a:p>
            <a:pPr algn="ctr">
              <a:lnSpc>
                <a:spcPct val="100000"/>
              </a:lnSpc>
            </a:pPr>
            <a:r>
              <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不忘初心 </a:t>
            </a:r>
            <a:endPar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a:p>
            <a:pPr algn="ctr">
              <a:lnSpc>
                <a:spcPct val="100000"/>
              </a:lnSpc>
            </a:pPr>
            <a:r>
              <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rPr>
              <a:t>砥砺前行</a:t>
            </a:r>
            <a:endParaRPr lang="zh-CN" altLang="en-US" sz="6800">
              <a:solidFill>
                <a:schemeClr val="tx1">
                  <a:lumMod val="65000"/>
                  <a:lumOff val="35000"/>
                </a:schemeClr>
              </a:solidFill>
              <a:latin typeface="汉仪雅酷黑-65J" panose="00020600040101010101" charset="-122"/>
              <a:ea typeface="汉仪雅酷黑-65J" panose="00020600040101010101" charset="-122"/>
              <a:cs typeface="汉仪雅酷黑 95W" panose="020B0A04020202020204" charset="-122"/>
            </a:endParaRPr>
          </a:p>
        </p:txBody>
      </p:sp>
      <p:sp>
        <p:nvSpPr>
          <p:cNvPr id="43" name="文本框 42"/>
          <p:cNvSpPr txBox="1"/>
          <p:nvPr/>
        </p:nvSpPr>
        <p:spPr>
          <a:xfrm>
            <a:off x="5052696" y="4591685"/>
            <a:ext cx="2085340" cy="306705"/>
          </a:xfrm>
          <a:prstGeom prst="rect">
            <a:avLst/>
          </a:prstGeom>
          <a:noFill/>
        </p:spPr>
        <p:txBody>
          <a:bodyPr wrap="none" rtlCol="0">
            <a:spAutoFit/>
          </a:bodyPr>
          <a:p>
            <a:pPr algn="l"/>
            <a:r>
              <a:rPr lang="zh-CN" altLang="en-US" sz="1400" spc="400">
                <a:solidFill>
                  <a:schemeClr val="tx1">
                    <a:lumMod val="50000"/>
                    <a:lumOff val="50000"/>
                  </a:schemeClr>
                </a:solidFill>
                <a:uFillTx/>
                <a:latin typeface="CHei2GB-Bold-U" panose="020B0804060101010104" charset="-122"/>
                <a:ea typeface="CHei2GB-Bold-U" panose="020B0804060101010104" charset="-122"/>
              </a:rPr>
              <a:t>WORK REPORT</a:t>
            </a:r>
            <a:endParaRPr lang="zh-CN" altLang="en-US" sz="1400" spc="400">
              <a:solidFill>
                <a:schemeClr val="tx1">
                  <a:lumMod val="50000"/>
                  <a:lumOff val="50000"/>
                </a:schemeClr>
              </a:solidFill>
              <a:uFillTx/>
              <a:latin typeface="CHei2GB-Bold-U" panose="020B0804060101010104" charset="-122"/>
              <a:ea typeface="CHei2GB-Bold-U" panose="020B0804060101010104" charset="-122"/>
            </a:endParaRPr>
          </a:p>
        </p:txBody>
      </p:sp>
      <p:pic>
        <p:nvPicPr>
          <p:cNvPr id="54" name="图片 53" descr="logo"/>
          <p:cNvPicPr>
            <a:picLocks noChangeAspect="1"/>
          </p:cNvPicPr>
          <p:nvPr/>
        </p:nvPicPr>
        <p:blipFill>
          <a:blip r:embed="rId2"/>
          <a:stretch>
            <a:fillRect/>
          </a:stretch>
        </p:blipFill>
        <p:spPr>
          <a:xfrm>
            <a:off x="5286058" y="957580"/>
            <a:ext cx="1620520" cy="405130"/>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0"/>
            <a:ext cx="12192000" cy="685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608400" y="608400"/>
            <a:ext cx="10969200" cy="705600"/>
          </a:xfrm>
        </p:spPr>
        <p:txBody>
          <a:bodyPr/>
          <a:p>
            <a:r>
              <a:t>使用帮助</a:t>
            </a:r>
          </a:p>
        </p:txBody>
      </p:sp>
      <p:sp>
        <p:nvSpPr>
          <p:cNvPr id="4" name="文本框 3"/>
          <p:cNvSpPr txBox="1"/>
          <p:nvPr/>
        </p:nvSpPr>
        <p:spPr>
          <a:xfrm>
            <a:off x="608400" y="1431925"/>
            <a:ext cx="10304145" cy="922020"/>
          </a:xfrm>
          <a:prstGeom prst="rect">
            <a:avLst/>
          </a:prstGeom>
          <a:noFill/>
        </p:spPr>
        <p:txBody>
          <a:bodyPr wrap="square" rtlCol="0">
            <a:spAutoFit/>
          </a:bodyPr>
          <a:p>
            <a:pPr fontAlgn="auto">
              <a:lnSpc>
                <a:spcPct val="150000"/>
              </a:lnSpc>
            </a:pPr>
            <a:r>
              <a:rPr lang="zh-CN" altLang="en-US"/>
              <a:t>本模板封面标题以及内页标题使用字体为汉仪雅酷黑，数字及英文使用字体为</a:t>
            </a:r>
            <a:r>
              <a:rPr lang="en-US" altLang="zh-CN"/>
              <a:t>DIN BLACK</a:t>
            </a:r>
            <a:r>
              <a:rPr lang="zh-CN" altLang="en-US"/>
              <a:t>。</a:t>
            </a:r>
            <a:r>
              <a:rPr lang="zh-CN" altLang="en-US"/>
              <a:t>请有需要得自行下载使用。</a:t>
            </a:r>
            <a:endParaRPr lang="zh-CN" altLang="en-US"/>
          </a:p>
        </p:txBody>
      </p:sp>
      <p:pic>
        <p:nvPicPr>
          <p:cNvPr id="3" name="44B7C0F4-79DB-4F8B-9303-0E098D69D8BE-1" descr="qt_temp"/>
          <p:cNvPicPr>
            <a:picLocks noChangeAspect="1"/>
          </p:cNvPicPr>
          <p:nvPr/>
        </p:nvPicPr>
        <p:blipFill>
          <a:blip r:embed="rId1"/>
          <a:stretch>
            <a:fillRect/>
          </a:stretch>
        </p:blipFill>
        <p:spPr>
          <a:xfrm>
            <a:off x="611505" y="3304540"/>
            <a:ext cx="2033270" cy="2033270"/>
          </a:xfrm>
          <a:prstGeom prst="rect">
            <a:avLst/>
          </a:prstGeom>
        </p:spPr>
      </p:pic>
      <p:sp>
        <p:nvSpPr>
          <p:cNvPr id="5" name="标题 1"/>
          <p:cNvSpPr>
            <a:spLocks noGrp="1"/>
          </p:cNvSpPr>
          <p:nvPr/>
        </p:nvSpPr>
        <p:spPr>
          <a:xfrm>
            <a:off x="611575" y="2522925"/>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r>
              <a:rPr sz="2000"/>
              <a:t>更多精彩模板下载请扫码进入或点击链接进入</a:t>
            </a:r>
            <a:endParaRPr sz="2000"/>
          </a:p>
        </p:txBody>
      </p:sp>
      <p:sp>
        <p:nvSpPr>
          <p:cNvPr id="7" name="文本框 6"/>
          <p:cNvSpPr txBox="1"/>
          <p:nvPr/>
        </p:nvSpPr>
        <p:spPr>
          <a:xfrm>
            <a:off x="3726180" y="3943350"/>
            <a:ext cx="5154930" cy="368300"/>
          </a:xfrm>
          <a:prstGeom prst="rect">
            <a:avLst/>
          </a:prstGeom>
          <a:noFill/>
        </p:spPr>
        <p:txBody>
          <a:bodyPr wrap="none" rtlCol="0">
            <a:spAutoFit/>
          </a:bodyPr>
          <a:p>
            <a:pPr algn="l"/>
            <a:r>
              <a:rPr lang="zh-CN" altLang="en-US"/>
              <a:t>https://www.docer.com/works?userid=537990954</a:t>
            </a:r>
            <a:endParaRPr lang="zh-CN" altLang="en-US"/>
          </a:p>
        </p:txBody>
      </p:sp>
      <p:cxnSp>
        <p:nvCxnSpPr>
          <p:cNvPr id="9" name="直接连接符 8"/>
          <p:cNvCxnSpPr/>
          <p:nvPr/>
        </p:nvCxnSpPr>
        <p:spPr>
          <a:xfrm>
            <a:off x="722630" y="1403350"/>
            <a:ext cx="100965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635" y="0"/>
            <a:ext cx="12192000" cy="6932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flipH="1">
            <a:off x="-2032000" y="-681990"/>
            <a:ext cx="5306060" cy="3065145"/>
            <a:chOff x="11139" y="-1533"/>
            <a:chExt cx="11404" cy="6588"/>
          </a:xfrm>
        </p:grpSpPr>
        <p:sp>
          <p:nvSpPr>
            <p:cNvPr id="5" name="圆角矩形 4"/>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flipV="1">
            <a:off x="8437245" y="4147820"/>
            <a:ext cx="5306060" cy="3065145"/>
            <a:chOff x="11139" y="-1533"/>
            <a:chExt cx="11404" cy="6588"/>
          </a:xfrm>
        </p:grpSpPr>
        <p:sp>
          <p:nvSpPr>
            <p:cNvPr id="54" name="圆角矩形 53"/>
            <p:cNvSpPr/>
            <p:nvPr/>
          </p:nvSpPr>
          <p:spPr>
            <a:xfrm rot="19020000">
              <a:off x="11392" y="-1059"/>
              <a:ext cx="4644" cy="713"/>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rot="19020000">
              <a:off x="12430" y="-976"/>
              <a:ext cx="4644" cy="136"/>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rot="19020000">
              <a:off x="12602" y="-742"/>
              <a:ext cx="4644" cy="520"/>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nvSpPr>
          <p:spPr>
            <a:xfrm rot="19020000" flipV="1">
              <a:off x="11554" y="1066"/>
              <a:ext cx="4644" cy="242"/>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nvSpPr>
          <p:spPr>
            <a:xfrm rot="19020000">
              <a:off x="14312" y="-909"/>
              <a:ext cx="4644" cy="713"/>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rot="19020000">
              <a:off x="13720" y="63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rot="19020000">
              <a:off x="15372" y="-51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圆角矩形 60"/>
            <p:cNvSpPr/>
            <p:nvPr/>
          </p:nvSpPr>
          <p:spPr>
            <a:xfrm rot="19020000" flipV="1">
              <a:off x="14474" y="1166"/>
              <a:ext cx="4644" cy="242"/>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圆角矩形 61"/>
            <p:cNvSpPr/>
            <p:nvPr/>
          </p:nvSpPr>
          <p:spPr>
            <a:xfrm rot="19020000">
              <a:off x="15210" y="1027"/>
              <a:ext cx="4644" cy="520"/>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圆角矩形 62"/>
            <p:cNvSpPr/>
            <p:nvPr/>
          </p:nvSpPr>
          <p:spPr>
            <a:xfrm rot="19020000">
              <a:off x="16261" y="85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圆角矩形 63"/>
            <p:cNvSpPr/>
            <p:nvPr/>
          </p:nvSpPr>
          <p:spPr>
            <a:xfrm rot="19020000">
              <a:off x="16922" y="662"/>
              <a:ext cx="4644" cy="520"/>
            </a:xfrm>
            <a:prstGeom prst="roundRect">
              <a:avLst>
                <a:gd name="adj" fmla="val 50000"/>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rot="19020000" flipV="1">
              <a:off x="17864" y="619"/>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8309" y="2745"/>
              <a:ext cx="592" cy="592"/>
            </a:xfrm>
            <a:prstGeom prst="ellipse">
              <a:avLst/>
            </a:prstGeom>
            <a:solidFill>
              <a:srgbClr val="D3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8999" y="196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1139" y="1012"/>
              <a:ext cx="725" cy="725"/>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圆角矩形 68"/>
            <p:cNvSpPr/>
            <p:nvPr/>
          </p:nvSpPr>
          <p:spPr>
            <a:xfrm rot="19020000" flipV="1">
              <a:off x="11323" y="-1533"/>
              <a:ext cx="4644" cy="242"/>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圆角矩形 69"/>
            <p:cNvSpPr/>
            <p:nvPr/>
          </p:nvSpPr>
          <p:spPr>
            <a:xfrm rot="19020000">
              <a:off x="17899" y="2183"/>
              <a:ext cx="4644" cy="136"/>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圆角矩形 70"/>
            <p:cNvSpPr/>
            <p:nvPr/>
          </p:nvSpPr>
          <p:spPr>
            <a:xfrm rot="19020000">
              <a:off x="15468" y="2721"/>
              <a:ext cx="4644" cy="34"/>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圆角矩形 71"/>
            <p:cNvSpPr/>
            <p:nvPr/>
          </p:nvSpPr>
          <p:spPr>
            <a:xfrm rot="19020000">
              <a:off x="17197" y="5021"/>
              <a:ext cx="204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rot="19020000">
              <a:off x="13903" y="2341"/>
              <a:ext cx="1417" cy="68"/>
            </a:xfrm>
            <a:prstGeom prst="roundRect">
              <a:avLst>
                <a:gd name="adj" fmla="val 50000"/>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rot="19020000">
              <a:off x="13209" y="1352"/>
              <a:ext cx="1701" cy="34"/>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圆角矩形 27"/>
          <p:cNvSpPr/>
          <p:nvPr/>
        </p:nvSpPr>
        <p:spPr>
          <a:xfrm flipH="1">
            <a:off x="5507355" y="1693545"/>
            <a:ext cx="1177925" cy="1177925"/>
          </a:xfrm>
          <a:prstGeom prst="roundRect">
            <a:avLst>
              <a:gd name="adj" fmla="val 50000"/>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635" y="3002280"/>
            <a:ext cx="12191365" cy="860425"/>
          </a:xfrm>
          <a:prstGeom prst="rect">
            <a:avLst/>
          </a:prstGeom>
          <a:noFill/>
        </p:spPr>
        <p:txBody>
          <a:bodyPr wrap="square" rtlCol="0">
            <a:spAutoFit/>
          </a:bodyPr>
          <a:p>
            <a:pPr algn="ctr"/>
            <a:r>
              <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5000" spc="4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
        <p:nvSpPr>
          <p:cNvPr id="40" name="文本框 39"/>
          <p:cNvSpPr txBox="1"/>
          <p:nvPr/>
        </p:nvSpPr>
        <p:spPr>
          <a:xfrm>
            <a:off x="407924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1" name="文本框 40"/>
          <p:cNvSpPr txBox="1"/>
          <p:nvPr/>
        </p:nvSpPr>
        <p:spPr>
          <a:xfrm>
            <a:off x="6259830" y="4041140"/>
            <a:ext cx="1762125" cy="306705"/>
          </a:xfrm>
          <a:prstGeom prst="rect">
            <a:avLst/>
          </a:prstGeom>
          <a:noFill/>
        </p:spPr>
        <p:txBody>
          <a:bodyPr wrap="none" rtlCol="0">
            <a:spAutoFit/>
          </a:bodyPr>
          <a:p>
            <a:pPr algn="l"/>
            <a:r>
              <a:rPr lang="zh-CN" altLang="en-US" sz="1400">
                <a:solidFill>
                  <a:schemeClr val="tx1">
                    <a:lumMod val="65000"/>
                    <a:lumOff val="35000"/>
                  </a:schemeClr>
                </a:solidFill>
              </a:rPr>
              <a:t>■ 添加相关标题文字</a:t>
            </a:r>
            <a:endParaRPr lang="zh-CN" altLang="en-US" sz="1400">
              <a:solidFill>
                <a:schemeClr val="tx1">
                  <a:lumMod val="65000"/>
                  <a:lumOff val="35000"/>
                </a:schemeClr>
              </a:solidFill>
            </a:endParaRPr>
          </a:p>
        </p:txBody>
      </p:sp>
      <p:sp>
        <p:nvSpPr>
          <p:cNvPr id="42" name="文本框 41"/>
          <p:cNvSpPr txBox="1"/>
          <p:nvPr/>
        </p:nvSpPr>
        <p:spPr>
          <a:xfrm>
            <a:off x="5501958" y="1761808"/>
            <a:ext cx="1188720" cy="1014730"/>
          </a:xfrm>
          <a:prstGeom prst="rect">
            <a:avLst/>
          </a:prstGeom>
          <a:noFill/>
        </p:spPr>
        <p:txBody>
          <a:bodyPr wrap="square" rtlCol="0">
            <a:spAutoFit/>
          </a:bodyPr>
          <a:p>
            <a:pPr algn="ctr"/>
            <a:r>
              <a:rPr lang="en-US" altLang="zh-CN" sz="6000">
                <a:solidFill>
                  <a:schemeClr val="bg1"/>
                </a:solidFill>
                <a:latin typeface="DIN Black" charset="0"/>
                <a:ea typeface="+mj-ea"/>
                <a:cs typeface="DIN Black" charset="0"/>
              </a:rPr>
              <a:t>01</a:t>
            </a:r>
            <a:endParaRPr lang="en-US" altLang="zh-CN" sz="6000">
              <a:solidFill>
                <a:schemeClr val="bg1"/>
              </a:solidFill>
              <a:latin typeface="DIN Black" charset="0"/>
              <a:ea typeface="+mj-ea"/>
              <a:cs typeface="DIN Black"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45440" y="1461135"/>
            <a:ext cx="6715125" cy="2794000"/>
          </a:xfrm>
          <a:prstGeom prst="rect">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668135" y="1461135"/>
            <a:ext cx="5207000" cy="279400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1323340"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3" name="组合 92"/>
          <p:cNvGrpSpPr/>
          <p:nvPr/>
        </p:nvGrpSpPr>
        <p:grpSpPr>
          <a:xfrm>
            <a:off x="2084070" y="4661535"/>
            <a:ext cx="2291715" cy="953770"/>
            <a:chOff x="2439" y="7208"/>
            <a:chExt cx="3609" cy="1502"/>
          </a:xfrm>
        </p:grpSpPr>
        <p:sp>
          <p:nvSpPr>
            <p:cNvPr id="94"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5" name="文本框 94"/>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225" name="任意多边形 224"/>
          <p:cNvSpPr/>
          <p:nvPr/>
        </p:nvSpPr>
        <p:spPr>
          <a:xfrm>
            <a:off x="1471930" y="4757420"/>
            <a:ext cx="330200" cy="27622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1" h="2507">
                <a:moveTo>
                  <a:pt x="5" y="2351"/>
                </a:moveTo>
                <a:lnTo>
                  <a:pt x="5" y="2346"/>
                </a:lnTo>
                <a:cubicBezTo>
                  <a:pt x="3" y="2261"/>
                  <a:pt x="89" y="2192"/>
                  <a:pt x="158" y="2194"/>
                </a:cubicBezTo>
                <a:lnTo>
                  <a:pt x="162" y="2194"/>
                </a:lnTo>
                <a:lnTo>
                  <a:pt x="163" y="2194"/>
                </a:lnTo>
                <a:cubicBezTo>
                  <a:pt x="171" y="2194"/>
                  <a:pt x="186" y="2196"/>
                  <a:pt x="185" y="2196"/>
                </a:cubicBezTo>
                <a:cubicBezTo>
                  <a:pt x="187" y="2195"/>
                  <a:pt x="197" y="2194"/>
                  <a:pt x="198" y="2194"/>
                </a:cubicBezTo>
                <a:lnTo>
                  <a:pt x="198" y="2194"/>
                </a:lnTo>
                <a:lnTo>
                  <a:pt x="2801" y="2194"/>
                </a:lnTo>
                <a:lnTo>
                  <a:pt x="2802" y="2194"/>
                </a:lnTo>
                <a:cubicBezTo>
                  <a:pt x="2808" y="2194"/>
                  <a:pt x="2818" y="2197"/>
                  <a:pt x="2817" y="2197"/>
                </a:cubicBezTo>
                <a:cubicBezTo>
                  <a:pt x="2824" y="2195"/>
                  <a:pt x="2840" y="2194"/>
                  <a:pt x="2843" y="2194"/>
                </a:cubicBezTo>
                <a:lnTo>
                  <a:pt x="2844" y="2194"/>
                </a:lnTo>
                <a:lnTo>
                  <a:pt x="2844" y="2194"/>
                </a:lnTo>
                <a:lnTo>
                  <a:pt x="2845" y="2194"/>
                </a:lnTo>
                <a:lnTo>
                  <a:pt x="2849" y="2194"/>
                </a:lnTo>
                <a:cubicBezTo>
                  <a:pt x="2935" y="2192"/>
                  <a:pt x="3003" y="2278"/>
                  <a:pt x="3001" y="2347"/>
                </a:cubicBezTo>
                <a:lnTo>
                  <a:pt x="3001" y="2351"/>
                </a:lnTo>
                <a:lnTo>
                  <a:pt x="3001" y="2355"/>
                </a:lnTo>
                <a:cubicBezTo>
                  <a:pt x="3004" y="2441"/>
                  <a:pt x="2917" y="2509"/>
                  <a:pt x="2848" y="2507"/>
                </a:cubicBezTo>
                <a:lnTo>
                  <a:pt x="2845" y="2507"/>
                </a:lnTo>
                <a:lnTo>
                  <a:pt x="2843" y="2507"/>
                </a:lnTo>
                <a:lnTo>
                  <a:pt x="2842" y="2507"/>
                </a:lnTo>
                <a:cubicBezTo>
                  <a:pt x="2833" y="2507"/>
                  <a:pt x="2818" y="2505"/>
                  <a:pt x="2817" y="2505"/>
                </a:cubicBezTo>
                <a:cubicBezTo>
                  <a:pt x="2815" y="2506"/>
                  <a:pt x="2804" y="2507"/>
                  <a:pt x="2802" y="2507"/>
                </a:cubicBezTo>
                <a:lnTo>
                  <a:pt x="2801" y="2507"/>
                </a:lnTo>
                <a:lnTo>
                  <a:pt x="2801" y="2507"/>
                </a:lnTo>
                <a:lnTo>
                  <a:pt x="198" y="2507"/>
                </a:lnTo>
                <a:lnTo>
                  <a:pt x="197" y="2507"/>
                </a:lnTo>
                <a:cubicBezTo>
                  <a:pt x="192" y="2507"/>
                  <a:pt x="184" y="2505"/>
                  <a:pt x="185" y="2505"/>
                </a:cubicBezTo>
                <a:cubicBezTo>
                  <a:pt x="180" y="2506"/>
                  <a:pt x="165" y="2507"/>
                  <a:pt x="163" y="2507"/>
                </a:cubicBezTo>
                <a:lnTo>
                  <a:pt x="162" y="2507"/>
                </a:lnTo>
                <a:lnTo>
                  <a:pt x="162" y="2507"/>
                </a:lnTo>
                <a:lnTo>
                  <a:pt x="162" y="2507"/>
                </a:lnTo>
                <a:lnTo>
                  <a:pt x="157" y="2507"/>
                </a:lnTo>
                <a:cubicBezTo>
                  <a:pt x="72" y="2510"/>
                  <a:pt x="3" y="2423"/>
                  <a:pt x="5" y="2354"/>
                </a:cubicBezTo>
                <a:lnTo>
                  <a:pt x="5" y="2351"/>
                </a:lnTo>
                <a:close/>
                <a:moveTo>
                  <a:pt x="0" y="333"/>
                </a:moveTo>
                <a:lnTo>
                  <a:pt x="0" y="325"/>
                </a:lnTo>
                <a:cubicBezTo>
                  <a:pt x="-5" y="142"/>
                  <a:pt x="179" y="-4"/>
                  <a:pt x="325" y="0"/>
                </a:cubicBezTo>
                <a:lnTo>
                  <a:pt x="333" y="0"/>
                </a:lnTo>
                <a:lnTo>
                  <a:pt x="2668" y="0"/>
                </a:lnTo>
                <a:lnTo>
                  <a:pt x="2676" y="0"/>
                </a:lnTo>
                <a:cubicBezTo>
                  <a:pt x="2859" y="-5"/>
                  <a:pt x="3005" y="179"/>
                  <a:pt x="3001" y="325"/>
                </a:cubicBezTo>
                <a:lnTo>
                  <a:pt x="3001" y="333"/>
                </a:lnTo>
                <a:lnTo>
                  <a:pt x="3001" y="1667"/>
                </a:lnTo>
                <a:lnTo>
                  <a:pt x="3001" y="1675"/>
                </a:lnTo>
                <a:cubicBezTo>
                  <a:pt x="3006" y="1858"/>
                  <a:pt x="2822" y="2004"/>
                  <a:pt x="2676" y="2000"/>
                </a:cubicBezTo>
                <a:lnTo>
                  <a:pt x="2668" y="2000"/>
                </a:lnTo>
                <a:lnTo>
                  <a:pt x="333" y="2000"/>
                </a:lnTo>
                <a:lnTo>
                  <a:pt x="325" y="2000"/>
                </a:lnTo>
                <a:cubicBezTo>
                  <a:pt x="142" y="2005"/>
                  <a:pt x="-4" y="1821"/>
                  <a:pt x="0" y="1675"/>
                </a:cubicBezTo>
                <a:lnTo>
                  <a:pt x="0" y="1667"/>
                </a:lnTo>
                <a:lnTo>
                  <a:pt x="0" y="333"/>
                </a:lnTo>
                <a:close/>
                <a:moveTo>
                  <a:pt x="276" y="495"/>
                </a:moveTo>
                <a:lnTo>
                  <a:pt x="276" y="489"/>
                </a:lnTo>
                <a:cubicBezTo>
                  <a:pt x="272" y="350"/>
                  <a:pt x="411" y="240"/>
                  <a:pt x="522" y="243"/>
                </a:cubicBezTo>
                <a:lnTo>
                  <a:pt x="528" y="243"/>
                </a:lnTo>
                <a:lnTo>
                  <a:pt x="2473" y="243"/>
                </a:lnTo>
                <a:lnTo>
                  <a:pt x="2479" y="243"/>
                </a:lnTo>
                <a:cubicBezTo>
                  <a:pt x="2618" y="239"/>
                  <a:pt x="2728" y="378"/>
                  <a:pt x="2725" y="489"/>
                </a:cubicBezTo>
                <a:lnTo>
                  <a:pt x="2725" y="495"/>
                </a:lnTo>
                <a:lnTo>
                  <a:pt x="2725" y="1505"/>
                </a:lnTo>
                <a:lnTo>
                  <a:pt x="2725" y="1511"/>
                </a:lnTo>
                <a:cubicBezTo>
                  <a:pt x="2729" y="1650"/>
                  <a:pt x="2590" y="1760"/>
                  <a:pt x="2479" y="1757"/>
                </a:cubicBezTo>
                <a:lnTo>
                  <a:pt x="2473" y="1757"/>
                </a:lnTo>
                <a:lnTo>
                  <a:pt x="528" y="1757"/>
                </a:lnTo>
                <a:lnTo>
                  <a:pt x="522" y="1757"/>
                </a:lnTo>
                <a:cubicBezTo>
                  <a:pt x="383" y="1761"/>
                  <a:pt x="273" y="1622"/>
                  <a:pt x="276" y="1511"/>
                </a:cubicBezTo>
                <a:lnTo>
                  <a:pt x="276" y="1505"/>
                </a:lnTo>
                <a:lnTo>
                  <a:pt x="276" y="495"/>
                </a:lnTo>
                <a:close/>
                <a:moveTo>
                  <a:pt x="1331" y="367"/>
                </a:moveTo>
                <a:cubicBezTo>
                  <a:pt x="1332" y="367"/>
                  <a:pt x="1340" y="366"/>
                  <a:pt x="1340" y="366"/>
                </a:cubicBezTo>
                <a:lnTo>
                  <a:pt x="1340" y="366"/>
                </a:lnTo>
                <a:lnTo>
                  <a:pt x="1669" y="366"/>
                </a:lnTo>
                <a:cubicBezTo>
                  <a:pt x="1672" y="366"/>
                  <a:pt x="1677" y="367"/>
                  <a:pt x="1676" y="367"/>
                </a:cubicBezTo>
                <a:lnTo>
                  <a:pt x="1678" y="366"/>
                </a:lnTo>
                <a:lnTo>
                  <a:pt x="1681" y="366"/>
                </a:lnTo>
                <a:lnTo>
                  <a:pt x="1684" y="366"/>
                </a:lnTo>
                <a:lnTo>
                  <a:pt x="1687" y="366"/>
                </a:lnTo>
                <a:lnTo>
                  <a:pt x="1690" y="366"/>
                </a:lnTo>
                <a:cubicBezTo>
                  <a:pt x="1752" y="364"/>
                  <a:pt x="1801" y="426"/>
                  <a:pt x="1799" y="475"/>
                </a:cubicBezTo>
                <a:lnTo>
                  <a:pt x="1799" y="478"/>
                </a:lnTo>
                <a:lnTo>
                  <a:pt x="1799" y="481"/>
                </a:lnTo>
                <a:cubicBezTo>
                  <a:pt x="1801" y="543"/>
                  <a:pt x="1739" y="592"/>
                  <a:pt x="1690" y="590"/>
                </a:cubicBezTo>
                <a:cubicBezTo>
                  <a:pt x="1685" y="590"/>
                  <a:pt x="1672" y="589"/>
                  <a:pt x="1675" y="589"/>
                </a:cubicBezTo>
                <a:lnTo>
                  <a:pt x="1674" y="589"/>
                </a:lnTo>
                <a:lnTo>
                  <a:pt x="1673" y="590"/>
                </a:lnTo>
                <a:lnTo>
                  <a:pt x="1671" y="590"/>
                </a:lnTo>
                <a:lnTo>
                  <a:pt x="1670" y="590"/>
                </a:lnTo>
                <a:lnTo>
                  <a:pt x="1669" y="590"/>
                </a:lnTo>
                <a:lnTo>
                  <a:pt x="1340" y="590"/>
                </a:lnTo>
                <a:lnTo>
                  <a:pt x="1339" y="590"/>
                </a:lnTo>
                <a:cubicBezTo>
                  <a:pt x="1336" y="590"/>
                  <a:pt x="1331" y="589"/>
                  <a:pt x="1331" y="589"/>
                </a:cubicBezTo>
                <a:cubicBezTo>
                  <a:pt x="1326" y="590"/>
                  <a:pt x="1316" y="590"/>
                  <a:pt x="1315" y="590"/>
                </a:cubicBezTo>
                <a:lnTo>
                  <a:pt x="1314" y="590"/>
                </a:lnTo>
                <a:lnTo>
                  <a:pt x="1314" y="590"/>
                </a:lnTo>
                <a:lnTo>
                  <a:pt x="1311" y="590"/>
                </a:lnTo>
                <a:cubicBezTo>
                  <a:pt x="1250" y="592"/>
                  <a:pt x="1201" y="530"/>
                  <a:pt x="1202" y="481"/>
                </a:cubicBezTo>
                <a:lnTo>
                  <a:pt x="1202" y="478"/>
                </a:lnTo>
                <a:lnTo>
                  <a:pt x="1202" y="475"/>
                </a:lnTo>
                <a:cubicBezTo>
                  <a:pt x="1200" y="414"/>
                  <a:pt x="1262" y="365"/>
                  <a:pt x="1311" y="366"/>
                </a:cubicBezTo>
                <a:lnTo>
                  <a:pt x="1314" y="366"/>
                </a:lnTo>
                <a:lnTo>
                  <a:pt x="1315" y="366"/>
                </a:lnTo>
                <a:cubicBezTo>
                  <a:pt x="1322" y="366"/>
                  <a:pt x="1332" y="367"/>
                  <a:pt x="1331" y="3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96" name="椭圆 95"/>
          <p:cNvSpPr/>
          <p:nvPr/>
        </p:nvSpPr>
        <p:spPr>
          <a:xfrm>
            <a:off x="4625340" y="4598035"/>
            <a:ext cx="627380" cy="62738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7" name="组合 96"/>
          <p:cNvGrpSpPr/>
          <p:nvPr/>
        </p:nvGrpSpPr>
        <p:grpSpPr>
          <a:xfrm>
            <a:off x="5386070" y="4661535"/>
            <a:ext cx="2291715" cy="953770"/>
            <a:chOff x="2439" y="7208"/>
            <a:chExt cx="3609" cy="1502"/>
          </a:xfrm>
        </p:grpSpPr>
        <p:sp>
          <p:nvSpPr>
            <p:cNvPr id="98"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99" name="文本框 98"/>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sp>
        <p:nvSpPr>
          <p:cNvPr id="100" name="椭圆 99"/>
          <p:cNvSpPr/>
          <p:nvPr/>
        </p:nvSpPr>
        <p:spPr>
          <a:xfrm>
            <a:off x="8100695" y="4598035"/>
            <a:ext cx="627380" cy="62738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1" name="组合 100"/>
          <p:cNvGrpSpPr/>
          <p:nvPr/>
        </p:nvGrpSpPr>
        <p:grpSpPr>
          <a:xfrm>
            <a:off x="8861425" y="4661535"/>
            <a:ext cx="2291715" cy="953770"/>
            <a:chOff x="2439" y="7208"/>
            <a:chExt cx="3609" cy="1502"/>
          </a:xfrm>
        </p:grpSpPr>
        <p:sp>
          <p:nvSpPr>
            <p:cNvPr id="102" name="Content Placeholder 2"/>
            <p:cNvSpPr txBox="1"/>
            <p:nvPr/>
          </p:nvSpPr>
          <p:spPr bwMode="auto">
            <a:xfrm>
              <a:off x="2439" y="7632"/>
              <a:ext cx="360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mj-ea"/>
                  <a:ea typeface="+mj-ea"/>
                  <a:cs typeface="+mn-ea"/>
                  <a:sym typeface="+mn-lt"/>
                </a:rPr>
                <a:t>单击此处添加文本单击此处添加文本单击此处添加文本单击此处添加文本单击此处添加文本</a:t>
              </a:r>
              <a:endParaRPr lang="en-US" altLang="zh-CN" sz="1000">
                <a:solidFill>
                  <a:schemeClr val="bg1">
                    <a:lumMod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mj-ea"/>
                <a:ea typeface="+mj-ea"/>
                <a:cs typeface="+mn-ea"/>
                <a:sym typeface="+mn-lt"/>
              </a:endParaRPr>
            </a:p>
          </p:txBody>
        </p:sp>
        <p:sp>
          <p:nvSpPr>
            <p:cNvPr id="103" name="文本框 102"/>
            <p:cNvSpPr txBox="1"/>
            <p:nvPr/>
          </p:nvSpPr>
          <p:spPr>
            <a:xfrm>
              <a:off x="2439" y="7208"/>
              <a:ext cx="3284" cy="531"/>
            </a:xfrm>
            <a:prstGeom prst="rect">
              <a:avLst/>
            </a:prstGeom>
            <a:noFill/>
          </p:spPr>
          <p:txBody>
            <a:bodyPr wrap="square" rtlCol="0">
              <a:spAutoFit/>
            </a:bodyPr>
            <a:lstStyle/>
            <a:p>
              <a:pPr algn="l"/>
              <a:r>
                <a:rPr lang="zh-CN" altLang="en-US" sz="1600" dirty="0" smtClean="0">
                  <a:solidFill>
                    <a:schemeClr val="tx1">
                      <a:lumMod val="65000"/>
                      <a:lumOff val="35000"/>
                    </a:schemeClr>
                  </a:solidFill>
                  <a:latin typeface="+mj-ea"/>
                  <a:ea typeface="+mj-ea"/>
                  <a:cs typeface="+mn-ea"/>
                  <a:sym typeface="+mn-lt"/>
                </a:rPr>
                <a:t>您的文字内容</a:t>
              </a:r>
              <a:endParaRPr lang="zh-CN" altLang="en-US" sz="1600" dirty="0" smtClean="0">
                <a:solidFill>
                  <a:schemeClr val="tx1">
                    <a:lumMod val="65000"/>
                    <a:lumOff val="35000"/>
                  </a:schemeClr>
                </a:solidFill>
                <a:latin typeface="+mj-ea"/>
                <a:ea typeface="+mj-ea"/>
                <a:cs typeface="+mn-ea"/>
                <a:sym typeface="+mn-lt"/>
              </a:endParaRPr>
            </a:p>
          </p:txBody>
        </p:sp>
      </p:grpSp>
      <p:pic>
        <p:nvPicPr>
          <p:cNvPr id="226" name="图片 15" descr="C:\Users\Administrator\Desktop\网址.svg网址"/>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4779010" y="4742180"/>
            <a:ext cx="339090" cy="339090"/>
          </a:xfrm>
          <a:prstGeom prst="rect">
            <a:avLst/>
          </a:prstGeom>
        </p:spPr>
      </p:pic>
      <p:sp>
        <p:nvSpPr>
          <p:cNvPr id="228" name="任意多边形 227"/>
          <p:cNvSpPr/>
          <p:nvPr/>
        </p:nvSpPr>
        <p:spPr>
          <a:xfrm rot="2700000">
            <a:off x="8224520" y="4717415"/>
            <a:ext cx="406400" cy="3879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104" name="文本框 103"/>
          <p:cNvSpPr txBox="1"/>
          <p:nvPr/>
        </p:nvSpPr>
        <p:spPr>
          <a:xfrm>
            <a:off x="767715" y="2162810"/>
            <a:ext cx="5390515" cy="1568450"/>
          </a:xfrm>
          <a:prstGeom prst="rect">
            <a:avLst/>
          </a:prstGeom>
          <a:noFill/>
        </p:spPr>
        <p:txBody>
          <a:bodyPr wrap="square" rtlCol="0">
            <a:spAutoFit/>
          </a:bodyPr>
          <a:p>
            <a:pPr fontAlgn="auto">
              <a:lnSpc>
                <a:spcPct val="150000"/>
              </a:lnSpc>
            </a:pPr>
            <a:r>
              <a:rPr lang="zh-CN" altLang="en-US" sz="1600">
                <a:solidFill>
                  <a:schemeClr val="bg1"/>
                </a:solidFill>
                <a:latin typeface="+mj-ea"/>
                <a:ea typeface="+mj-ea"/>
              </a:rPr>
              <a:t>单击此处添加文本，本模版所有图形线条及其相应素材均可自由编辑、改色、替换，建议您在展示时字体选择微软雅黑等系统自带字体。如果需要特殊字体需要设置选项里面选择嵌入字体以方便演示。</a:t>
            </a:r>
            <a:endParaRPr lang="zh-CN" altLang="en-US" sz="1600">
              <a:solidFill>
                <a:schemeClr val="bg1"/>
              </a:solidFill>
              <a:latin typeface="+mj-ea"/>
              <a:ea typeface="+mj-ea"/>
            </a:endParaRPr>
          </a:p>
        </p:txBody>
      </p:sp>
      <p:sp>
        <p:nvSpPr>
          <p:cNvPr id="105" name="文本框 104"/>
          <p:cNvSpPr txBox="1"/>
          <p:nvPr/>
        </p:nvSpPr>
        <p:spPr>
          <a:xfrm>
            <a:off x="767715" y="1732915"/>
            <a:ext cx="2085340" cy="429895"/>
          </a:xfrm>
          <a:prstGeom prst="rect">
            <a:avLst/>
          </a:prstGeom>
          <a:noFill/>
        </p:spPr>
        <p:txBody>
          <a:bodyPr wrap="square" rtlCol="0">
            <a:spAutoFit/>
          </a:bodyPr>
          <a:p>
            <a:pPr algn="l"/>
            <a:r>
              <a:rPr lang="zh-CN" altLang="en-US" sz="2200" b="1" dirty="0" smtClean="0">
                <a:solidFill>
                  <a:schemeClr val="bg1"/>
                </a:solidFill>
                <a:latin typeface="+mj-ea"/>
                <a:ea typeface="+mj-ea"/>
                <a:cs typeface="+mn-ea"/>
                <a:sym typeface="+mn-lt"/>
              </a:rPr>
              <a:t>您的文字内容</a:t>
            </a:r>
            <a:endParaRPr lang="zh-CN" altLang="en-US" sz="2200" b="1" dirty="0" smtClean="0">
              <a:solidFill>
                <a:schemeClr val="bg1"/>
              </a:solidFill>
              <a:latin typeface="+mj-ea"/>
              <a:ea typeface="+mj-ea"/>
              <a:cs typeface="+mn-ea"/>
              <a:sym typeface="+mn-lt"/>
            </a:endParaRPr>
          </a:p>
        </p:txBody>
      </p:sp>
      <p:sp>
        <p:nvSpPr>
          <p:cNvPr id="106" name="文本框 105"/>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268505" y="1523260"/>
            <a:ext cx="2865432" cy="1448778"/>
          </a:xfrm>
          <a:prstGeom prst="rect">
            <a:avLst/>
          </a:prstGeom>
          <a:blipFill dpi="0" rotWithShape="1">
            <a:blip r:embed="rId1"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7" name="矩形 6"/>
          <p:cNvSpPr/>
          <p:nvPr/>
        </p:nvSpPr>
        <p:spPr>
          <a:xfrm>
            <a:off x="3172322"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8" name="矩形 7"/>
          <p:cNvSpPr/>
          <p:nvPr/>
        </p:nvSpPr>
        <p:spPr>
          <a:xfrm>
            <a:off x="6076139" y="1523260"/>
            <a:ext cx="2865432" cy="1448778"/>
          </a:xfrm>
          <a:prstGeom prst="rect">
            <a:avLst/>
          </a:prstGeom>
          <a:blipFill dpi="0" rotWithShape="1">
            <a:blip r:embed="rId2"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0" name="矩形 39"/>
          <p:cNvSpPr/>
          <p:nvPr/>
        </p:nvSpPr>
        <p:spPr>
          <a:xfrm>
            <a:off x="8979957" y="1523260"/>
            <a:ext cx="2865432" cy="1448778"/>
          </a:xfrm>
          <a:prstGeom prst="rect">
            <a:avLst/>
          </a:prstGeom>
          <a:solidFill>
            <a:srgbClr val="138DCC"/>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1" name="矩形 40"/>
          <p:cNvSpPr/>
          <p:nvPr/>
        </p:nvSpPr>
        <p:spPr>
          <a:xfrm>
            <a:off x="268505"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42" name="矩形 41"/>
          <p:cNvSpPr/>
          <p:nvPr/>
        </p:nvSpPr>
        <p:spPr>
          <a:xfrm>
            <a:off x="3172322" y="3011065"/>
            <a:ext cx="2865432" cy="1448778"/>
          </a:xfrm>
          <a:prstGeom prst="rect">
            <a:avLst/>
          </a:prstGeom>
          <a:blipFill dpi="0" rotWithShape="1">
            <a:blip r:embed="rId3"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9" name="矩形 8"/>
          <p:cNvSpPr/>
          <p:nvPr/>
        </p:nvSpPr>
        <p:spPr>
          <a:xfrm>
            <a:off x="6076139" y="3011065"/>
            <a:ext cx="2865432" cy="1448778"/>
          </a:xfrm>
          <a:prstGeom prst="rect">
            <a:avLst/>
          </a:prstGeom>
          <a:solidFill>
            <a:srgbClr val="8FD7ED"/>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sp>
        <p:nvSpPr>
          <p:cNvPr id="10" name="矩形 9"/>
          <p:cNvSpPr/>
          <p:nvPr/>
        </p:nvSpPr>
        <p:spPr>
          <a:xfrm>
            <a:off x="8979957" y="3011065"/>
            <a:ext cx="2865432" cy="1448778"/>
          </a:xfrm>
          <a:prstGeom prst="rect">
            <a:avLst/>
          </a:prstGeom>
          <a:blipFill dpi="0" rotWithShape="1">
            <a:blip r:embed="rId4" cstate="screen"/>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dirty="0">
              <a:solidFill>
                <a:prstClr val="white"/>
              </a:solidFill>
              <a:latin typeface="+mn-ea"/>
              <a:sym typeface="Arial" panose="020B0604020202090204" pitchFamily="34" charset="0"/>
            </a:endParaRPr>
          </a:p>
        </p:txBody>
      </p:sp>
      <p:grpSp>
        <p:nvGrpSpPr>
          <p:cNvPr id="11" name="组合 10"/>
          <p:cNvGrpSpPr/>
          <p:nvPr/>
        </p:nvGrpSpPr>
        <p:grpSpPr>
          <a:xfrm>
            <a:off x="614680" y="3155315"/>
            <a:ext cx="2185670" cy="1138555"/>
            <a:chOff x="968" y="5644"/>
            <a:chExt cx="3442" cy="1793"/>
          </a:xfrm>
        </p:grpSpPr>
        <p:sp>
          <p:nvSpPr>
            <p:cNvPr id="12"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13" name="文本框 12"/>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76" name="组合 75"/>
          <p:cNvGrpSpPr/>
          <p:nvPr/>
        </p:nvGrpSpPr>
        <p:grpSpPr>
          <a:xfrm>
            <a:off x="3453130" y="1678940"/>
            <a:ext cx="2185670" cy="1138555"/>
            <a:chOff x="968" y="5644"/>
            <a:chExt cx="3442" cy="1793"/>
          </a:xfrm>
        </p:grpSpPr>
        <p:sp>
          <p:nvSpPr>
            <p:cNvPr id="81"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2" name="文本框 81"/>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3" name="组合 82"/>
          <p:cNvGrpSpPr/>
          <p:nvPr/>
        </p:nvGrpSpPr>
        <p:grpSpPr>
          <a:xfrm>
            <a:off x="6416040" y="3166745"/>
            <a:ext cx="2185670" cy="1138555"/>
            <a:chOff x="968" y="5644"/>
            <a:chExt cx="3442" cy="1793"/>
          </a:xfrm>
        </p:grpSpPr>
        <p:sp>
          <p:nvSpPr>
            <p:cNvPr id="84"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5" name="文本框 84"/>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6" name="组合 85"/>
          <p:cNvGrpSpPr/>
          <p:nvPr/>
        </p:nvGrpSpPr>
        <p:grpSpPr>
          <a:xfrm>
            <a:off x="9319895" y="1678305"/>
            <a:ext cx="2185670" cy="1138555"/>
            <a:chOff x="968" y="5644"/>
            <a:chExt cx="3442" cy="1793"/>
          </a:xfrm>
        </p:grpSpPr>
        <p:sp>
          <p:nvSpPr>
            <p:cNvPr id="87" name="Content Placeholder 2"/>
            <p:cNvSpPr txBox="1"/>
            <p:nvPr/>
          </p:nvSpPr>
          <p:spPr bwMode="auto">
            <a:xfrm>
              <a:off x="968" y="6177"/>
              <a:ext cx="344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ctr" defTabSz="1219200" fontAlgn="base">
                <a:lnSpc>
                  <a:spcPct val="150000"/>
                </a:lnSpc>
                <a:spcBef>
                  <a:spcPts val="1335"/>
                </a:spcBef>
                <a:spcAft>
                  <a:spcPct val="0"/>
                </a:spcAft>
              </a:pPr>
              <a:r>
                <a:rPr lang="en-US" altLang="zh-CN" sz="1000">
                  <a:solidFill>
                    <a:schemeClr val="bg1"/>
                  </a:solidFill>
                  <a:latin typeface="+mn-ea"/>
                  <a:ea typeface="+mn-ea"/>
                  <a:cs typeface="+mn-ea"/>
                  <a:sym typeface="+mn-lt"/>
                </a:rPr>
                <a:t>单击此处添加文本单击此处添加文本单击此处添加文本单击此处添加文本单击此处添加文本</a:t>
              </a:r>
              <a:endParaRPr lang="en-US" altLang="zh-CN" sz="1000">
                <a:solidFill>
                  <a:schemeClr val="bg1"/>
                </a:solidFill>
                <a:latin typeface="+mn-ea"/>
                <a:ea typeface="+mn-ea"/>
                <a:cs typeface="+mn-ea"/>
                <a:sym typeface="+mn-lt"/>
              </a:endParaRPr>
            </a:p>
          </p:txBody>
        </p:sp>
        <p:sp>
          <p:nvSpPr>
            <p:cNvPr id="88" name="文本框 87"/>
            <p:cNvSpPr txBox="1"/>
            <p:nvPr/>
          </p:nvSpPr>
          <p:spPr>
            <a:xfrm>
              <a:off x="1266" y="5644"/>
              <a:ext cx="2848" cy="531"/>
            </a:xfrm>
            <a:prstGeom prst="rect">
              <a:avLst/>
            </a:prstGeom>
            <a:noFill/>
          </p:spPr>
          <p:txBody>
            <a:bodyPr wrap="none" rtlCol="0">
              <a:spAutoFit/>
            </a:bodyPr>
            <a:lstStyle/>
            <a:p>
              <a:pPr algn="ctr"/>
              <a:r>
                <a:rPr lang="zh-CN" altLang="en-US" sz="1600" dirty="0" smtClean="0">
                  <a:solidFill>
                    <a:schemeClr val="bg1"/>
                  </a:solidFill>
                  <a:latin typeface="+mn-ea"/>
                  <a:cs typeface="+mn-ea"/>
                  <a:sym typeface="+mn-lt"/>
                </a:rPr>
                <a:t>添加您的文字内容</a:t>
              </a:r>
              <a:endParaRPr lang="zh-CN" altLang="en-US" sz="1600" dirty="0" smtClean="0">
                <a:solidFill>
                  <a:schemeClr val="bg1"/>
                </a:solidFill>
                <a:latin typeface="+mn-ea"/>
                <a:cs typeface="+mn-ea"/>
                <a:sym typeface="+mn-lt"/>
              </a:endParaRPr>
            </a:p>
          </p:txBody>
        </p:sp>
      </p:grpSp>
      <p:grpSp>
        <p:nvGrpSpPr>
          <p:cNvPr id="89" name="组合 88"/>
          <p:cNvGrpSpPr/>
          <p:nvPr/>
        </p:nvGrpSpPr>
        <p:grpSpPr>
          <a:xfrm>
            <a:off x="816440" y="4686300"/>
            <a:ext cx="9411970" cy="1137285"/>
            <a:chOff x="3556" y="6405"/>
            <a:chExt cx="14822" cy="1791"/>
          </a:xfrm>
        </p:grpSpPr>
        <p:sp>
          <p:nvSpPr>
            <p:cNvPr id="90" name="Content Placeholder 2"/>
            <p:cNvSpPr txBox="1"/>
            <p:nvPr/>
          </p:nvSpPr>
          <p:spPr bwMode="auto">
            <a:xfrm>
              <a:off x="3556" y="6936"/>
              <a:ext cx="14822"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n-ea"/>
                  <a:ea typeface="+mn-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n-ea"/>
                <a:ea typeface="+mn-ea"/>
              </a:endParaRPr>
            </a:p>
            <a:p>
              <a:pPr fontAlgn="auto">
                <a:lnSpc>
                  <a:spcPct val="150000"/>
                </a:lnSpc>
              </a:pPr>
              <a:endParaRPr lang="zh-CN" altLang="en-US" sz="1000" dirty="0">
                <a:solidFill>
                  <a:schemeClr val="tx1">
                    <a:lumMod val="50000"/>
                    <a:lumOff val="50000"/>
                  </a:schemeClr>
                </a:solidFill>
                <a:latin typeface="+mn-ea"/>
                <a:ea typeface="+mn-ea"/>
              </a:endParaRPr>
            </a:p>
            <a:p>
              <a:pPr fontAlgn="auto">
                <a:lnSpc>
                  <a:spcPct val="100000"/>
                </a:lnSpc>
              </a:pPr>
              <a:endParaRPr lang="en-US" altLang="zh-CN" sz="1000">
                <a:solidFill>
                  <a:schemeClr val="bg1">
                    <a:lumMod val="50000"/>
                  </a:schemeClr>
                </a:solidFill>
                <a:latin typeface="+mn-ea"/>
                <a:ea typeface="+mn-ea"/>
                <a:cs typeface="+mn-ea"/>
                <a:sym typeface="+mn-lt"/>
              </a:endParaRPr>
            </a:p>
          </p:txBody>
        </p:sp>
        <p:sp>
          <p:nvSpPr>
            <p:cNvPr id="91" name="文本框 90"/>
            <p:cNvSpPr txBox="1"/>
            <p:nvPr/>
          </p:nvSpPr>
          <p:spPr>
            <a:xfrm>
              <a:off x="3556" y="6405"/>
              <a:ext cx="2848" cy="531"/>
            </a:xfrm>
            <a:prstGeom prst="rect">
              <a:avLst/>
            </a:prstGeom>
            <a:noFill/>
          </p:spPr>
          <p:txBody>
            <a:bodyPr wrap="none" rtlCol="0">
              <a:spAutoFit/>
            </a:bodyPr>
            <a:lstStyle/>
            <a:p>
              <a:pPr algn="l"/>
              <a:r>
                <a:rPr lang="zh-CN" altLang="en-US" sz="1600" dirty="0" smtClean="0">
                  <a:solidFill>
                    <a:schemeClr val="bg1">
                      <a:lumMod val="50000"/>
                    </a:schemeClr>
                  </a:solidFill>
                  <a:latin typeface="+mn-ea"/>
                  <a:cs typeface="+mn-ea"/>
                  <a:sym typeface="+mn-lt"/>
                </a:rPr>
                <a:t>添加您的文字内容</a:t>
              </a:r>
              <a:endParaRPr lang="zh-CN" altLang="en-US" sz="1600" dirty="0" smtClean="0">
                <a:solidFill>
                  <a:schemeClr val="bg1">
                    <a:lumMod val="50000"/>
                  </a:schemeClr>
                </a:solidFill>
                <a:latin typeface="+mn-ea"/>
                <a:cs typeface="+mn-ea"/>
                <a:sym typeface="+mn-lt"/>
              </a:endParaRPr>
            </a:p>
          </p:txBody>
        </p:sp>
      </p:grpSp>
      <p:sp>
        <p:nvSpPr>
          <p:cNvPr id="2" name="文本框 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95935" y="1506855"/>
            <a:ext cx="11345545" cy="4244436"/>
            <a:chOff x="1841" y="3153"/>
            <a:chExt cx="15517" cy="5805"/>
          </a:xfrm>
        </p:grpSpPr>
        <p:sp>
          <p:nvSpPr>
            <p:cNvPr id="3" name="矩形 2"/>
            <p:cNvSpPr/>
            <p:nvPr/>
          </p:nvSpPr>
          <p:spPr>
            <a:xfrm>
              <a:off x="1841" y="3153"/>
              <a:ext cx="4954" cy="2993"/>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7123" y="3153"/>
              <a:ext cx="4954" cy="2993"/>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矩形 88"/>
            <p:cNvSpPr/>
            <p:nvPr/>
          </p:nvSpPr>
          <p:spPr>
            <a:xfrm>
              <a:off x="12404" y="3153"/>
              <a:ext cx="4954" cy="2993"/>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3759"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2406" y="7231"/>
              <a:ext cx="3824" cy="1727"/>
              <a:chOff x="7687" y="7627"/>
              <a:chExt cx="3824" cy="1727"/>
            </a:xfrm>
          </p:grpSpPr>
          <p:sp>
            <p:nvSpPr>
              <p:cNvPr id="92"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3" name="文本框 92"/>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94" name="组合 93"/>
            <p:cNvGrpSpPr/>
            <p:nvPr/>
          </p:nvGrpSpPr>
          <p:grpSpPr>
            <a:xfrm>
              <a:off x="7688" y="7231"/>
              <a:ext cx="3824" cy="1727"/>
              <a:chOff x="7687" y="7627"/>
              <a:chExt cx="3824" cy="1727"/>
            </a:xfrm>
          </p:grpSpPr>
          <p:sp>
            <p:nvSpPr>
              <p:cNvPr id="95"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6" name="文本框 95"/>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grpSp>
          <p:nvGrpSpPr>
            <p:cNvPr id="97" name="组合 96"/>
            <p:cNvGrpSpPr/>
            <p:nvPr/>
          </p:nvGrpSpPr>
          <p:grpSpPr>
            <a:xfrm>
              <a:off x="12969" y="7231"/>
              <a:ext cx="3824" cy="1727"/>
              <a:chOff x="7687" y="7627"/>
              <a:chExt cx="3824" cy="1727"/>
            </a:xfrm>
          </p:grpSpPr>
          <p:sp>
            <p:nvSpPr>
              <p:cNvPr id="98" name="文本框 33"/>
              <p:cNvSpPr txBox="1"/>
              <p:nvPr/>
            </p:nvSpPr>
            <p:spPr bwMode="auto">
              <a:xfrm>
                <a:off x="7687" y="8094"/>
                <a:ext cx="382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a:p>
                <a:pPr algn="l" defTabSz="1219200" fontAlgn="base">
                  <a:lnSpc>
                    <a:spcPct val="150000"/>
                  </a:lnSpc>
                  <a:spcBef>
                    <a:spcPts val="1335"/>
                  </a:spcBef>
                  <a:spcAft>
                    <a:spcPct val="0"/>
                  </a:spcAft>
                </a:pPr>
                <a:endParaRPr lang="en-US" altLang="zh-CN" sz="1000">
                  <a:solidFill>
                    <a:schemeClr val="tx1">
                      <a:lumMod val="50000"/>
                      <a:lumOff val="50000"/>
                    </a:schemeClr>
                  </a:solidFill>
                  <a:latin typeface="+mj-ea"/>
                  <a:ea typeface="+mj-ea"/>
                  <a:cs typeface="+mn-ea"/>
                  <a:sym typeface="+mn-lt"/>
                </a:endParaRPr>
              </a:p>
            </p:txBody>
          </p:sp>
          <p:sp>
            <p:nvSpPr>
              <p:cNvPr id="99" name="文本框 98"/>
              <p:cNvSpPr txBox="1"/>
              <p:nvPr/>
            </p:nvSpPr>
            <p:spPr>
              <a:xfrm>
                <a:off x="8495" y="7627"/>
                <a:ext cx="2208" cy="461"/>
              </a:xfrm>
              <a:prstGeom prst="rect">
                <a:avLst/>
              </a:prstGeom>
              <a:noFill/>
            </p:spPr>
            <p:txBody>
              <a:bodyPr wrap="square" rtlCol="0">
                <a:spAutoFit/>
              </a:bodyPr>
              <a:lstStyle/>
              <a:p>
                <a:pPr algn="l"/>
                <a:r>
                  <a:rPr lang="zh-CN" altLang="en-US" sz="1600" dirty="0" smtClean="0">
                    <a:solidFill>
                      <a:schemeClr val="tx1"/>
                    </a:solidFill>
                    <a:latin typeface="+mj-ea"/>
                    <a:ea typeface="+mj-ea"/>
                    <a:cs typeface="+mn-ea"/>
                    <a:sym typeface="+mn-lt"/>
                  </a:rPr>
                  <a:t>您的文字内容</a:t>
                </a:r>
                <a:endParaRPr lang="zh-CN" altLang="en-US" sz="1600" dirty="0" smtClean="0">
                  <a:solidFill>
                    <a:schemeClr val="tx1"/>
                  </a:solidFill>
                  <a:latin typeface="+mj-ea"/>
                  <a:ea typeface="+mj-ea"/>
                  <a:cs typeface="+mn-ea"/>
                  <a:sym typeface="+mn-lt"/>
                </a:endParaRPr>
              </a:p>
            </p:txBody>
          </p:sp>
        </p:grpSp>
        <p:sp>
          <p:nvSpPr>
            <p:cNvPr id="100" name="椭圆 99"/>
            <p:cNvSpPr/>
            <p:nvPr/>
          </p:nvSpPr>
          <p:spPr>
            <a:xfrm>
              <a:off x="9040"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4322" y="5596"/>
              <a:ext cx="1119" cy="1119"/>
            </a:xfrm>
            <a:prstGeom prst="ellipse">
              <a:avLst/>
            </a:prstGeom>
            <a:solidFill>
              <a:srgbClr val="138DCC"/>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3662"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01</a:t>
              </a:r>
              <a:endParaRPr lang="en-US" altLang="zh-CN" sz="2200">
                <a:solidFill>
                  <a:schemeClr val="bg1"/>
                </a:solidFill>
                <a:latin typeface="DIN Black" charset="0"/>
                <a:ea typeface="站酷文艺体" panose="02000603000000000000" charset="-122"/>
                <a:cs typeface="DIN Black" charset="0"/>
              </a:endParaRPr>
            </a:p>
          </p:txBody>
        </p:sp>
        <p:sp>
          <p:nvSpPr>
            <p:cNvPr id="103" name="文本框 102"/>
            <p:cNvSpPr txBox="1"/>
            <p:nvPr/>
          </p:nvSpPr>
          <p:spPr>
            <a:xfrm>
              <a:off x="8944"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02</a:t>
              </a:r>
              <a:endParaRPr lang="en-US" altLang="zh-CN" sz="2200">
                <a:solidFill>
                  <a:schemeClr val="bg1"/>
                </a:solidFill>
                <a:latin typeface="DIN Black" charset="0"/>
                <a:ea typeface="站酷文艺体" panose="02000603000000000000" charset="-122"/>
                <a:cs typeface="DIN Black" charset="0"/>
              </a:endParaRPr>
            </a:p>
          </p:txBody>
        </p:sp>
        <p:sp>
          <p:nvSpPr>
            <p:cNvPr id="104" name="文本框 103"/>
            <p:cNvSpPr txBox="1"/>
            <p:nvPr/>
          </p:nvSpPr>
          <p:spPr>
            <a:xfrm>
              <a:off x="14225" y="5817"/>
              <a:ext cx="1312" cy="588"/>
            </a:xfrm>
            <a:prstGeom prst="rect">
              <a:avLst/>
            </a:prstGeom>
            <a:noFill/>
          </p:spPr>
          <p:txBody>
            <a:bodyPr wrap="square" rtlCol="0">
              <a:spAutoFit/>
            </a:bodyPr>
            <a:p>
              <a:pPr algn="ctr"/>
              <a:r>
                <a:rPr lang="en-US" altLang="zh-CN" sz="2200">
                  <a:solidFill>
                    <a:schemeClr val="bg1"/>
                  </a:solidFill>
                  <a:latin typeface="DIN Black" charset="0"/>
                  <a:ea typeface="站酷文艺体" panose="02000603000000000000" charset="-122"/>
                  <a:cs typeface="DIN Black" charset="0"/>
                </a:rPr>
                <a:t>03</a:t>
              </a:r>
              <a:endParaRPr lang="en-US" altLang="zh-CN" sz="2200">
                <a:solidFill>
                  <a:schemeClr val="bg1"/>
                </a:solidFill>
                <a:latin typeface="DIN Black" charset="0"/>
                <a:ea typeface="站酷文艺体" panose="02000603000000000000" charset="-122"/>
                <a:cs typeface="DIN Black" charset="0"/>
              </a:endParaRPr>
            </a:p>
          </p:txBody>
        </p:sp>
      </p:grpSp>
      <p:sp>
        <p:nvSpPr>
          <p:cNvPr id="105" name="文本框 104"/>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46405" y="747395"/>
            <a:ext cx="4861560" cy="4861560"/>
            <a:chOff x="8454" y="682"/>
            <a:chExt cx="9436" cy="9436"/>
          </a:xfrm>
        </p:grpSpPr>
        <p:pic>
          <p:nvPicPr>
            <p:cNvPr id="3" name="图片 2" descr="580b57fbd9996e24bc43bfd0"/>
            <p:cNvPicPr>
              <a:picLocks noChangeAspect="1"/>
            </p:cNvPicPr>
            <p:nvPr/>
          </p:nvPicPr>
          <p:blipFill>
            <a:blip r:embed="rId1"/>
            <a:stretch>
              <a:fillRect/>
            </a:stretch>
          </p:blipFill>
          <p:spPr>
            <a:xfrm>
              <a:off x="8454" y="682"/>
              <a:ext cx="9436" cy="9436"/>
            </a:xfrm>
            <a:prstGeom prst="rect">
              <a:avLst/>
            </a:prstGeom>
          </p:spPr>
        </p:pic>
        <p:sp>
          <p:nvSpPr>
            <p:cNvPr id="6" name="矩形 5"/>
            <p:cNvSpPr/>
            <p:nvPr/>
          </p:nvSpPr>
          <p:spPr>
            <a:xfrm>
              <a:off x="9760" y="3205"/>
              <a:ext cx="6823" cy="430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1" name="文本框 1"/>
          <p:cNvSpPr txBox="1"/>
          <p:nvPr/>
        </p:nvSpPr>
        <p:spPr bwMode="auto">
          <a:xfrm>
            <a:off x="5307965" y="2393950"/>
            <a:ext cx="590042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sym typeface="+mn-ea"/>
            </a:endParaRPr>
          </a:p>
          <a:p>
            <a:pPr fontAlgn="auto">
              <a:lnSpc>
                <a:spcPct val="150000"/>
              </a:lnSpc>
            </a:pPr>
            <a:endParaRPr lang="zh-CN" altLang="en-US" sz="1000" dirty="0">
              <a:solidFill>
                <a:schemeClr val="tx1">
                  <a:lumMod val="50000"/>
                  <a:lumOff val="50000"/>
                </a:schemeClr>
              </a:solidFill>
              <a:latin typeface="+mj-ea"/>
              <a:ea typeface="+mj-ea"/>
              <a:sym typeface="+mn-ea"/>
            </a:endParaRPr>
          </a:p>
          <a:p>
            <a:pPr fontAlgn="auto">
              <a:lnSpc>
                <a:spcPct val="150000"/>
              </a:lnSpc>
            </a:pPr>
            <a:r>
              <a:rPr lang="zh-CN" altLang="en-US" sz="1000" dirty="0">
                <a:solidFill>
                  <a:schemeClr val="tx1">
                    <a:lumMod val="50000"/>
                    <a:lumOff val="50000"/>
                  </a:schemeClr>
                </a:solidFill>
                <a:latin typeface="+mj-ea"/>
                <a:ea typeface="+mj-ea"/>
                <a:sym typeface="+mn-ea"/>
              </a:rPr>
              <a:t>单击此处添加文本单击此处添加文本单击此处添加文本单击此处添加文本单击此处添加文本单击此处添加文本单击此处添加文本</a:t>
            </a:r>
            <a:endParaRPr lang="zh-CN" altLang="en-US" sz="1000" dirty="0">
              <a:solidFill>
                <a:schemeClr val="tx1">
                  <a:lumMod val="50000"/>
                  <a:lumOff val="50000"/>
                </a:schemeClr>
              </a:solidFill>
              <a:latin typeface="+mj-ea"/>
              <a:ea typeface="+mj-ea"/>
            </a:endParaRPr>
          </a:p>
          <a:p>
            <a:pPr fontAlgn="auto">
              <a:lnSpc>
                <a:spcPct val="150000"/>
              </a:lnSpc>
            </a:pPr>
            <a:endParaRPr lang="zh-CN" altLang="en-US" sz="1000" dirty="0">
              <a:solidFill>
                <a:schemeClr val="tx1">
                  <a:lumMod val="50000"/>
                  <a:lumOff val="50000"/>
                </a:schemeClr>
              </a:solidFill>
              <a:latin typeface="+mj-ea"/>
              <a:ea typeface="+mj-ea"/>
            </a:endParaRPr>
          </a:p>
          <a:p>
            <a:pPr fontAlgn="auto">
              <a:lnSpc>
                <a:spcPct val="150000"/>
              </a:lnSpc>
            </a:pPr>
            <a:endParaRPr lang="en-US" altLang="zh-CN" sz="1000">
              <a:solidFill>
                <a:schemeClr val="bg1">
                  <a:lumMod val="50000"/>
                </a:schemeClr>
              </a:solidFill>
              <a:latin typeface="+mj-ea"/>
              <a:ea typeface="+mj-ea"/>
              <a:cs typeface="+mn-ea"/>
              <a:sym typeface="+mn-lt"/>
            </a:endParaRPr>
          </a:p>
        </p:txBody>
      </p:sp>
      <p:sp>
        <p:nvSpPr>
          <p:cNvPr id="82" name="文本框 2"/>
          <p:cNvSpPr txBox="1"/>
          <p:nvPr/>
        </p:nvSpPr>
        <p:spPr>
          <a:xfrm>
            <a:off x="5307965" y="2056765"/>
            <a:ext cx="1808480" cy="337185"/>
          </a:xfrm>
          <a:prstGeom prst="rect">
            <a:avLst/>
          </a:prstGeom>
          <a:noFill/>
        </p:spPr>
        <p:txBody>
          <a:bodyPr wrap="none" rtlCol="0">
            <a:spAutoFit/>
          </a:bodyPr>
          <a:lstStyle/>
          <a:p>
            <a:pPr algn="l"/>
            <a:r>
              <a:rPr lang="zh-CN" altLang="en-US" sz="1600" dirty="0" smtClean="0">
                <a:solidFill>
                  <a:schemeClr val="tx1"/>
                </a:solidFill>
                <a:latin typeface="+mj-ea"/>
                <a:ea typeface="+mj-ea"/>
                <a:cs typeface="+mn-ea"/>
                <a:sym typeface="+mn-lt"/>
              </a:rPr>
              <a:t>添加您的文字内容</a:t>
            </a:r>
            <a:endParaRPr lang="zh-CN" altLang="en-US" sz="1600" dirty="0" smtClean="0">
              <a:solidFill>
                <a:schemeClr val="tx1"/>
              </a:solidFill>
              <a:latin typeface="+mj-ea"/>
              <a:ea typeface="+mj-ea"/>
              <a:cs typeface="+mn-ea"/>
              <a:sym typeface="+mn-lt"/>
            </a:endParaRPr>
          </a:p>
        </p:txBody>
      </p:sp>
      <p:sp>
        <p:nvSpPr>
          <p:cNvPr id="7" name="椭圆 6"/>
          <p:cNvSpPr/>
          <p:nvPr/>
        </p:nvSpPr>
        <p:spPr>
          <a:xfrm>
            <a:off x="54438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7329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80219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9311005" y="3917950"/>
            <a:ext cx="609600" cy="6096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0600055" y="3917950"/>
            <a:ext cx="609600" cy="6096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7" name="任意多边形 286"/>
          <p:cNvSpPr/>
          <p:nvPr/>
        </p:nvSpPr>
        <p:spPr>
          <a:xfrm>
            <a:off x="6909118" y="4081780"/>
            <a:ext cx="257175" cy="28194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6" name="任意多边形 285"/>
          <p:cNvSpPr/>
          <p:nvPr/>
        </p:nvSpPr>
        <p:spPr>
          <a:xfrm rot="2700000">
            <a:off x="9451975" y="4066223"/>
            <a:ext cx="327660" cy="3130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92" h="9796">
                <a:moveTo>
                  <a:pt x="9079" y="3907"/>
                </a:moveTo>
                <a:cubicBezTo>
                  <a:pt x="9085" y="3904"/>
                  <a:pt x="9195" y="3897"/>
                  <a:pt x="9216" y="3897"/>
                </a:cubicBezTo>
                <a:lnTo>
                  <a:pt x="9217" y="3897"/>
                </a:lnTo>
                <a:lnTo>
                  <a:pt x="9219" y="3897"/>
                </a:lnTo>
                <a:lnTo>
                  <a:pt x="9221" y="3897"/>
                </a:lnTo>
                <a:lnTo>
                  <a:pt x="9222" y="3897"/>
                </a:lnTo>
                <a:lnTo>
                  <a:pt x="9223" y="3897"/>
                </a:lnTo>
                <a:lnTo>
                  <a:pt x="9224" y="3897"/>
                </a:lnTo>
                <a:lnTo>
                  <a:pt x="9224" y="3897"/>
                </a:lnTo>
                <a:lnTo>
                  <a:pt x="9224" y="3897"/>
                </a:lnTo>
                <a:lnTo>
                  <a:pt x="9225" y="3897"/>
                </a:lnTo>
                <a:lnTo>
                  <a:pt x="9253" y="3897"/>
                </a:lnTo>
                <a:lnTo>
                  <a:pt x="9281" y="3897"/>
                </a:lnTo>
                <a:cubicBezTo>
                  <a:pt x="9853" y="3884"/>
                  <a:pt x="10304" y="4506"/>
                  <a:pt x="10291" y="4916"/>
                </a:cubicBezTo>
                <a:lnTo>
                  <a:pt x="10291" y="4938"/>
                </a:lnTo>
                <a:lnTo>
                  <a:pt x="10291" y="4964"/>
                </a:lnTo>
                <a:lnTo>
                  <a:pt x="10291" y="4992"/>
                </a:lnTo>
                <a:lnTo>
                  <a:pt x="10292" y="5020"/>
                </a:lnTo>
                <a:cubicBezTo>
                  <a:pt x="10304" y="5593"/>
                  <a:pt x="9682" y="6044"/>
                  <a:pt x="9273" y="6031"/>
                </a:cubicBezTo>
                <a:lnTo>
                  <a:pt x="9250" y="6031"/>
                </a:lnTo>
                <a:lnTo>
                  <a:pt x="9225" y="6031"/>
                </a:lnTo>
                <a:cubicBezTo>
                  <a:pt x="9221" y="6031"/>
                  <a:pt x="9213" y="6031"/>
                  <a:pt x="9212" y="6031"/>
                </a:cubicBezTo>
                <a:lnTo>
                  <a:pt x="9211" y="6031"/>
                </a:lnTo>
                <a:lnTo>
                  <a:pt x="9211" y="6031"/>
                </a:lnTo>
                <a:lnTo>
                  <a:pt x="9209" y="6031"/>
                </a:lnTo>
                <a:cubicBezTo>
                  <a:pt x="9162" y="6031"/>
                  <a:pt x="9084" y="6022"/>
                  <a:pt x="9079" y="6021"/>
                </a:cubicBezTo>
                <a:lnTo>
                  <a:pt x="9079" y="6021"/>
                </a:lnTo>
                <a:lnTo>
                  <a:pt x="9078" y="6021"/>
                </a:lnTo>
                <a:lnTo>
                  <a:pt x="9078" y="6021"/>
                </a:lnTo>
                <a:lnTo>
                  <a:pt x="9077" y="6021"/>
                </a:lnTo>
                <a:lnTo>
                  <a:pt x="9077" y="6021"/>
                </a:lnTo>
                <a:lnTo>
                  <a:pt x="9077" y="6021"/>
                </a:lnTo>
                <a:lnTo>
                  <a:pt x="9078" y="6021"/>
                </a:lnTo>
                <a:lnTo>
                  <a:pt x="9079" y="6021"/>
                </a:lnTo>
                <a:lnTo>
                  <a:pt x="9079" y="6034"/>
                </a:lnTo>
                <a:lnTo>
                  <a:pt x="6786" y="6034"/>
                </a:lnTo>
                <a:lnTo>
                  <a:pt x="6786" y="3898"/>
                </a:lnTo>
                <a:lnTo>
                  <a:pt x="9079" y="3898"/>
                </a:lnTo>
                <a:lnTo>
                  <a:pt x="9079" y="3907"/>
                </a:lnTo>
                <a:close/>
                <a:moveTo>
                  <a:pt x="8890" y="5299"/>
                </a:moveTo>
                <a:cubicBezTo>
                  <a:pt x="8796" y="5216"/>
                  <a:pt x="8749" y="5061"/>
                  <a:pt x="8751" y="4975"/>
                </a:cubicBezTo>
                <a:lnTo>
                  <a:pt x="8751" y="4970"/>
                </a:lnTo>
                <a:lnTo>
                  <a:pt x="8751" y="4959"/>
                </a:lnTo>
                <a:lnTo>
                  <a:pt x="8750" y="4947"/>
                </a:lnTo>
                <a:lnTo>
                  <a:pt x="8750" y="4935"/>
                </a:lnTo>
                <a:cubicBezTo>
                  <a:pt x="8743" y="4702"/>
                  <a:pt x="9014" y="4482"/>
                  <a:pt x="9198" y="4490"/>
                </a:cubicBezTo>
                <a:lnTo>
                  <a:pt x="9209" y="4490"/>
                </a:lnTo>
                <a:lnTo>
                  <a:pt x="9219" y="4490"/>
                </a:lnTo>
                <a:lnTo>
                  <a:pt x="9231" y="4489"/>
                </a:lnTo>
                <a:lnTo>
                  <a:pt x="9243" y="4489"/>
                </a:lnTo>
                <a:lnTo>
                  <a:pt x="9255" y="4489"/>
                </a:lnTo>
                <a:cubicBezTo>
                  <a:pt x="9487" y="4485"/>
                  <a:pt x="9707" y="4752"/>
                  <a:pt x="9700" y="4937"/>
                </a:cubicBezTo>
                <a:lnTo>
                  <a:pt x="9699" y="4948"/>
                </a:lnTo>
                <a:lnTo>
                  <a:pt x="9699" y="4959"/>
                </a:lnTo>
                <a:lnTo>
                  <a:pt x="9699" y="4970"/>
                </a:lnTo>
                <a:lnTo>
                  <a:pt x="9699" y="4982"/>
                </a:lnTo>
                <a:lnTo>
                  <a:pt x="9700" y="4993"/>
                </a:lnTo>
                <a:cubicBezTo>
                  <a:pt x="9706" y="5227"/>
                  <a:pt x="9436" y="5446"/>
                  <a:pt x="9251" y="5439"/>
                </a:cubicBezTo>
                <a:lnTo>
                  <a:pt x="9241" y="5439"/>
                </a:lnTo>
                <a:lnTo>
                  <a:pt x="9231" y="5438"/>
                </a:lnTo>
                <a:lnTo>
                  <a:pt x="9219" y="5438"/>
                </a:lnTo>
                <a:lnTo>
                  <a:pt x="9213" y="5438"/>
                </a:lnTo>
                <a:lnTo>
                  <a:pt x="9208" y="5438"/>
                </a:lnTo>
                <a:cubicBezTo>
                  <a:pt x="9093" y="5440"/>
                  <a:pt x="8951" y="5367"/>
                  <a:pt x="8890" y="5299"/>
                </a:cubicBezTo>
                <a:close/>
                <a:moveTo>
                  <a:pt x="6453" y="5404"/>
                </a:moveTo>
                <a:lnTo>
                  <a:pt x="6453" y="1111"/>
                </a:lnTo>
                <a:lnTo>
                  <a:pt x="6454" y="1095"/>
                </a:lnTo>
                <a:lnTo>
                  <a:pt x="6454" y="1068"/>
                </a:lnTo>
                <a:lnTo>
                  <a:pt x="6455" y="1039"/>
                </a:lnTo>
                <a:lnTo>
                  <a:pt x="6455" y="1011"/>
                </a:lnTo>
                <a:cubicBezTo>
                  <a:pt x="6468" y="439"/>
                  <a:pt x="5845" y="-12"/>
                  <a:pt x="5436" y="1"/>
                </a:cubicBezTo>
                <a:lnTo>
                  <a:pt x="5413" y="1"/>
                </a:lnTo>
                <a:lnTo>
                  <a:pt x="5388" y="1"/>
                </a:lnTo>
                <a:lnTo>
                  <a:pt x="5359" y="1"/>
                </a:lnTo>
                <a:lnTo>
                  <a:pt x="5331" y="0"/>
                </a:lnTo>
                <a:cubicBezTo>
                  <a:pt x="4759" y="-16"/>
                  <a:pt x="4308" y="619"/>
                  <a:pt x="4321" y="1012"/>
                </a:cubicBezTo>
                <a:lnTo>
                  <a:pt x="4321" y="1034"/>
                </a:lnTo>
                <a:lnTo>
                  <a:pt x="4321" y="1058"/>
                </a:lnTo>
                <a:lnTo>
                  <a:pt x="4317" y="1058"/>
                </a:lnTo>
                <a:lnTo>
                  <a:pt x="4317" y="5404"/>
                </a:lnTo>
                <a:lnTo>
                  <a:pt x="6453" y="5404"/>
                </a:lnTo>
                <a:close/>
                <a:moveTo>
                  <a:pt x="5474" y="4673"/>
                </a:moveTo>
                <a:lnTo>
                  <a:pt x="5474" y="974"/>
                </a:lnTo>
                <a:lnTo>
                  <a:pt x="5475" y="974"/>
                </a:lnTo>
                <a:lnTo>
                  <a:pt x="5475" y="972"/>
                </a:lnTo>
                <a:lnTo>
                  <a:pt x="5474" y="967"/>
                </a:lnTo>
                <a:lnTo>
                  <a:pt x="5474" y="962"/>
                </a:lnTo>
                <a:lnTo>
                  <a:pt x="5474" y="953"/>
                </a:lnTo>
                <a:lnTo>
                  <a:pt x="5473" y="947"/>
                </a:lnTo>
                <a:lnTo>
                  <a:pt x="5473" y="943"/>
                </a:lnTo>
                <a:cubicBezTo>
                  <a:pt x="5471" y="840"/>
                  <a:pt x="5581" y="761"/>
                  <a:pt x="5654" y="763"/>
                </a:cubicBezTo>
                <a:lnTo>
                  <a:pt x="5658" y="763"/>
                </a:lnTo>
                <a:lnTo>
                  <a:pt x="5662" y="763"/>
                </a:lnTo>
                <a:lnTo>
                  <a:pt x="5667" y="763"/>
                </a:lnTo>
                <a:lnTo>
                  <a:pt x="5672" y="763"/>
                </a:lnTo>
                <a:cubicBezTo>
                  <a:pt x="5774" y="761"/>
                  <a:pt x="5854" y="871"/>
                  <a:pt x="5852" y="944"/>
                </a:cubicBezTo>
                <a:lnTo>
                  <a:pt x="5852" y="948"/>
                </a:lnTo>
                <a:lnTo>
                  <a:pt x="5851" y="953"/>
                </a:lnTo>
                <a:lnTo>
                  <a:pt x="5851" y="962"/>
                </a:lnTo>
                <a:lnTo>
                  <a:pt x="5851" y="967"/>
                </a:lnTo>
                <a:lnTo>
                  <a:pt x="5850" y="972"/>
                </a:lnTo>
                <a:lnTo>
                  <a:pt x="5850" y="974"/>
                </a:lnTo>
                <a:lnTo>
                  <a:pt x="5851" y="974"/>
                </a:lnTo>
                <a:lnTo>
                  <a:pt x="5851" y="4673"/>
                </a:lnTo>
                <a:lnTo>
                  <a:pt x="5852" y="4678"/>
                </a:lnTo>
                <a:cubicBezTo>
                  <a:pt x="5854" y="4770"/>
                  <a:pt x="5746" y="4856"/>
                  <a:pt x="5675" y="4854"/>
                </a:cubicBezTo>
                <a:lnTo>
                  <a:pt x="5671" y="4854"/>
                </a:lnTo>
                <a:lnTo>
                  <a:pt x="5667" y="4854"/>
                </a:lnTo>
                <a:lnTo>
                  <a:pt x="5662" y="4854"/>
                </a:lnTo>
                <a:lnTo>
                  <a:pt x="5657" y="4854"/>
                </a:lnTo>
                <a:lnTo>
                  <a:pt x="5652" y="4854"/>
                </a:lnTo>
                <a:lnTo>
                  <a:pt x="5648" y="4854"/>
                </a:lnTo>
                <a:cubicBezTo>
                  <a:pt x="5549" y="4854"/>
                  <a:pt x="5471" y="4740"/>
                  <a:pt x="5473" y="4677"/>
                </a:cubicBezTo>
                <a:lnTo>
                  <a:pt x="5474" y="4673"/>
                </a:lnTo>
                <a:close/>
                <a:moveTo>
                  <a:pt x="4809" y="4689"/>
                </a:moveTo>
                <a:lnTo>
                  <a:pt x="4809" y="990"/>
                </a:lnTo>
                <a:lnTo>
                  <a:pt x="4810" y="990"/>
                </a:lnTo>
                <a:lnTo>
                  <a:pt x="4810" y="988"/>
                </a:lnTo>
                <a:lnTo>
                  <a:pt x="4810" y="983"/>
                </a:lnTo>
                <a:lnTo>
                  <a:pt x="4809" y="978"/>
                </a:lnTo>
                <a:lnTo>
                  <a:pt x="4809" y="973"/>
                </a:lnTo>
                <a:lnTo>
                  <a:pt x="4809" y="968"/>
                </a:lnTo>
                <a:lnTo>
                  <a:pt x="4809" y="963"/>
                </a:lnTo>
                <a:lnTo>
                  <a:pt x="4809" y="958"/>
                </a:lnTo>
                <a:cubicBezTo>
                  <a:pt x="4807" y="857"/>
                  <a:pt x="4917" y="777"/>
                  <a:pt x="4989" y="779"/>
                </a:cubicBezTo>
                <a:lnTo>
                  <a:pt x="4993" y="779"/>
                </a:lnTo>
                <a:lnTo>
                  <a:pt x="4998" y="779"/>
                </a:lnTo>
                <a:lnTo>
                  <a:pt x="5003" y="779"/>
                </a:lnTo>
                <a:lnTo>
                  <a:pt x="5008" y="779"/>
                </a:lnTo>
                <a:cubicBezTo>
                  <a:pt x="5109" y="777"/>
                  <a:pt x="5189" y="887"/>
                  <a:pt x="5187" y="960"/>
                </a:cubicBezTo>
                <a:lnTo>
                  <a:pt x="5187" y="964"/>
                </a:lnTo>
                <a:lnTo>
                  <a:pt x="5187" y="964"/>
                </a:lnTo>
                <a:lnTo>
                  <a:pt x="5187" y="965"/>
                </a:lnTo>
                <a:lnTo>
                  <a:pt x="5187" y="966"/>
                </a:lnTo>
                <a:cubicBezTo>
                  <a:pt x="5187" y="975"/>
                  <a:pt x="5186" y="990"/>
                  <a:pt x="5186" y="990"/>
                </a:cubicBezTo>
                <a:lnTo>
                  <a:pt x="5185" y="990"/>
                </a:lnTo>
                <a:lnTo>
                  <a:pt x="5186" y="990"/>
                </a:lnTo>
                <a:lnTo>
                  <a:pt x="5186" y="990"/>
                </a:lnTo>
                <a:lnTo>
                  <a:pt x="5186" y="990"/>
                </a:lnTo>
                <a:lnTo>
                  <a:pt x="5186" y="990"/>
                </a:lnTo>
                <a:lnTo>
                  <a:pt x="5187" y="990"/>
                </a:lnTo>
                <a:lnTo>
                  <a:pt x="5187" y="4689"/>
                </a:lnTo>
                <a:lnTo>
                  <a:pt x="5187" y="4689"/>
                </a:lnTo>
                <a:lnTo>
                  <a:pt x="5187" y="4693"/>
                </a:lnTo>
                <a:cubicBezTo>
                  <a:pt x="5190" y="4785"/>
                  <a:pt x="5082" y="4871"/>
                  <a:pt x="5011" y="4869"/>
                </a:cubicBezTo>
                <a:lnTo>
                  <a:pt x="5007" y="4869"/>
                </a:lnTo>
                <a:lnTo>
                  <a:pt x="5002" y="4869"/>
                </a:lnTo>
                <a:lnTo>
                  <a:pt x="4998" y="4869"/>
                </a:lnTo>
                <a:lnTo>
                  <a:pt x="4993" y="4869"/>
                </a:lnTo>
                <a:lnTo>
                  <a:pt x="4988" y="4869"/>
                </a:lnTo>
                <a:cubicBezTo>
                  <a:pt x="4887" y="4873"/>
                  <a:pt x="4806" y="4757"/>
                  <a:pt x="4809" y="4692"/>
                </a:cubicBezTo>
                <a:lnTo>
                  <a:pt x="4809" y="4689"/>
                </a:lnTo>
                <a:lnTo>
                  <a:pt x="4809" y="4689"/>
                </a:lnTo>
                <a:close/>
                <a:moveTo>
                  <a:pt x="28" y="4130"/>
                </a:moveTo>
                <a:cubicBezTo>
                  <a:pt x="290" y="3422"/>
                  <a:pt x="1199" y="2919"/>
                  <a:pt x="1844" y="2938"/>
                </a:cubicBezTo>
                <a:lnTo>
                  <a:pt x="1879" y="2938"/>
                </a:lnTo>
                <a:lnTo>
                  <a:pt x="1914" y="2940"/>
                </a:lnTo>
                <a:lnTo>
                  <a:pt x="1968" y="2940"/>
                </a:lnTo>
                <a:cubicBezTo>
                  <a:pt x="3065" y="2926"/>
                  <a:pt x="3927" y="4031"/>
                  <a:pt x="3912" y="4909"/>
                </a:cubicBezTo>
                <a:lnTo>
                  <a:pt x="3912" y="4958"/>
                </a:lnTo>
                <a:lnTo>
                  <a:pt x="3910" y="5006"/>
                </a:lnTo>
                <a:lnTo>
                  <a:pt x="3910" y="5060"/>
                </a:lnTo>
                <a:cubicBezTo>
                  <a:pt x="3924" y="6157"/>
                  <a:pt x="2818" y="7019"/>
                  <a:pt x="1940" y="7003"/>
                </a:cubicBezTo>
                <a:lnTo>
                  <a:pt x="1892" y="7003"/>
                </a:lnTo>
                <a:lnTo>
                  <a:pt x="1843" y="7002"/>
                </a:lnTo>
                <a:lnTo>
                  <a:pt x="1803" y="7002"/>
                </a:lnTo>
                <a:cubicBezTo>
                  <a:pt x="971" y="7020"/>
                  <a:pt x="196" y="6307"/>
                  <a:pt x="0" y="5747"/>
                </a:cubicBezTo>
                <a:lnTo>
                  <a:pt x="1820" y="5779"/>
                </a:lnTo>
                <a:lnTo>
                  <a:pt x="1827" y="5779"/>
                </a:lnTo>
                <a:lnTo>
                  <a:pt x="1835" y="5779"/>
                </a:lnTo>
                <a:cubicBezTo>
                  <a:pt x="1982" y="5781"/>
                  <a:pt x="2099" y="5632"/>
                  <a:pt x="2094" y="5514"/>
                </a:cubicBezTo>
                <a:lnTo>
                  <a:pt x="2113" y="4436"/>
                </a:lnTo>
                <a:lnTo>
                  <a:pt x="2114" y="4429"/>
                </a:lnTo>
                <a:lnTo>
                  <a:pt x="2114" y="4422"/>
                </a:lnTo>
                <a:cubicBezTo>
                  <a:pt x="2116" y="4274"/>
                  <a:pt x="1967" y="4157"/>
                  <a:pt x="1848" y="4162"/>
                </a:cubicBezTo>
                <a:lnTo>
                  <a:pt x="28" y="4130"/>
                </a:lnTo>
                <a:close/>
                <a:moveTo>
                  <a:pt x="4954" y="7302"/>
                </a:moveTo>
                <a:lnTo>
                  <a:pt x="4954" y="5852"/>
                </a:lnTo>
                <a:lnTo>
                  <a:pt x="5665" y="5852"/>
                </a:lnTo>
                <a:lnTo>
                  <a:pt x="5665" y="7308"/>
                </a:lnTo>
                <a:lnTo>
                  <a:pt x="5670" y="7308"/>
                </a:lnTo>
                <a:lnTo>
                  <a:pt x="6000" y="7841"/>
                </a:lnTo>
                <a:lnTo>
                  <a:pt x="5995" y="7841"/>
                </a:lnTo>
                <a:lnTo>
                  <a:pt x="5608" y="9757"/>
                </a:lnTo>
                <a:lnTo>
                  <a:pt x="5002" y="9795"/>
                </a:lnTo>
                <a:lnTo>
                  <a:pt x="4612" y="7816"/>
                </a:lnTo>
                <a:lnTo>
                  <a:pt x="4620" y="7816"/>
                </a:lnTo>
                <a:lnTo>
                  <a:pt x="4954" y="7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85" name="任意多边形 284"/>
          <p:cNvSpPr/>
          <p:nvPr/>
        </p:nvSpPr>
        <p:spPr>
          <a:xfrm>
            <a:off x="8188960" y="4084955"/>
            <a:ext cx="275590" cy="275590"/>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0" name="任意多边形 109"/>
          <p:cNvSpPr/>
          <p:nvPr/>
        </p:nvSpPr>
        <p:spPr>
          <a:xfrm>
            <a:off x="5613400" y="4104005"/>
            <a:ext cx="270510" cy="2374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601" h="4907">
                <a:moveTo>
                  <a:pt x="4624" y="4357"/>
                </a:moveTo>
                <a:lnTo>
                  <a:pt x="4624" y="4797"/>
                </a:lnTo>
                <a:lnTo>
                  <a:pt x="4624" y="4800"/>
                </a:lnTo>
                <a:lnTo>
                  <a:pt x="4624" y="4803"/>
                </a:lnTo>
                <a:cubicBezTo>
                  <a:pt x="4625" y="4862"/>
                  <a:pt x="4561" y="4908"/>
                  <a:pt x="4519" y="4907"/>
                </a:cubicBezTo>
                <a:lnTo>
                  <a:pt x="4516" y="4907"/>
                </a:lnTo>
                <a:lnTo>
                  <a:pt x="4514" y="4907"/>
                </a:lnTo>
                <a:lnTo>
                  <a:pt x="3180" y="4907"/>
                </a:lnTo>
                <a:lnTo>
                  <a:pt x="3180" y="3567"/>
                </a:lnTo>
                <a:lnTo>
                  <a:pt x="2380" y="3567"/>
                </a:lnTo>
                <a:lnTo>
                  <a:pt x="2380" y="4907"/>
                </a:lnTo>
                <a:lnTo>
                  <a:pt x="1049" y="4907"/>
                </a:lnTo>
                <a:lnTo>
                  <a:pt x="1046" y="4907"/>
                </a:lnTo>
                <a:lnTo>
                  <a:pt x="1043" y="4907"/>
                </a:lnTo>
                <a:cubicBezTo>
                  <a:pt x="984" y="4908"/>
                  <a:pt x="937" y="4844"/>
                  <a:pt x="939" y="4802"/>
                </a:cubicBezTo>
                <a:lnTo>
                  <a:pt x="939" y="4799"/>
                </a:lnTo>
                <a:lnTo>
                  <a:pt x="939" y="4797"/>
                </a:lnTo>
                <a:lnTo>
                  <a:pt x="939" y="2817"/>
                </a:lnTo>
                <a:lnTo>
                  <a:pt x="2781" y="1217"/>
                </a:lnTo>
                <a:lnTo>
                  <a:pt x="4624" y="2817"/>
                </a:lnTo>
                <a:lnTo>
                  <a:pt x="4624" y="4357"/>
                </a:lnTo>
                <a:close/>
                <a:moveTo>
                  <a:pt x="4230" y="825"/>
                </a:moveTo>
                <a:cubicBezTo>
                  <a:pt x="4228" y="770"/>
                  <a:pt x="4279" y="726"/>
                  <a:pt x="4328" y="727"/>
                </a:cubicBezTo>
                <a:lnTo>
                  <a:pt x="4721" y="727"/>
                </a:lnTo>
                <a:cubicBezTo>
                  <a:pt x="4777" y="725"/>
                  <a:pt x="4821" y="776"/>
                  <a:pt x="4820" y="825"/>
                </a:cubicBezTo>
                <a:lnTo>
                  <a:pt x="4820" y="1678"/>
                </a:lnTo>
                <a:lnTo>
                  <a:pt x="5568" y="2352"/>
                </a:lnTo>
                <a:cubicBezTo>
                  <a:pt x="5593" y="2370"/>
                  <a:pt x="5602" y="2403"/>
                  <a:pt x="5601" y="2427"/>
                </a:cubicBezTo>
                <a:cubicBezTo>
                  <a:pt x="5602" y="2454"/>
                  <a:pt x="5589" y="2483"/>
                  <a:pt x="5577" y="2494"/>
                </a:cubicBezTo>
                <a:lnTo>
                  <a:pt x="5576" y="2495"/>
                </a:lnTo>
                <a:lnTo>
                  <a:pt x="5304" y="2798"/>
                </a:lnTo>
                <a:cubicBezTo>
                  <a:pt x="5286" y="2822"/>
                  <a:pt x="5252" y="2831"/>
                  <a:pt x="5229" y="2831"/>
                </a:cubicBezTo>
                <a:cubicBezTo>
                  <a:pt x="5202" y="2831"/>
                  <a:pt x="5173" y="2819"/>
                  <a:pt x="5162" y="2807"/>
                </a:cubicBezTo>
                <a:lnTo>
                  <a:pt x="5160" y="2805"/>
                </a:lnTo>
                <a:lnTo>
                  <a:pt x="2801" y="681"/>
                </a:lnTo>
                <a:lnTo>
                  <a:pt x="441" y="2805"/>
                </a:lnTo>
                <a:cubicBezTo>
                  <a:pt x="424" y="2824"/>
                  <a:pt x="394" y="2832"/>
                  <a:pt x="374" y="2831"/>
                </a:cubicBezTo>
                <a:cubicBezTo>
                  <a:pt x="347" y="2832"/>
                  <a:pt x="318" y="2818"/>
                  <a:pt x="305" y="2805"/>
                </a:cubicBezTo>
                <a:lnTo>
                  <a:pt x="303" y="2803"/>
                </a:lnTo>
                <a:lnTo>
                  <a:pt x="302" y="2801"/>
                </a:lnTo>
                <a:lnTo>
                  <a:pt x="300" y="2800"/>
                </a:lnTo>
                <a:lnTo>
                  <a:pt x="298" y="2798"/>
                </a:lnTo>
                <a:lnTo>
                  <a:pt x="26" y="2495"/>
                </a:lnTo>
                <a:cubicBezTo>
                  <a:pt x="7" y="2478"/>
                  <a:pt x="-1" y="2447"/>
                  <a:pt x="0" y="2428"/>
                </a:cubicBezTo>
                <a:cubicBezTo>
                  <a:pt x="-1" y="2401"/>
                  <a:pt x="13" y="2372"/>
                  <a:pt x="26" y="2359"/>
                </a:cubicBezTo>
                <a:lnTo>
                  <a:pt x="28" y="2357"/>
                </a:lnTo>
                <a:lnTo>
                  <a:pt x="29" y="2356"/>
                </a:lnTo>
                <a:lnTo>
                  <a:pt x="31" y="2354"/>
                </a:lnTo>
                <a:lnTo>
                  <a:pt x="33" y="2352"/>
                </a:lnTo>
                <a:lnTo>
                  <a:pt x="2140" y="455"/>
                </a:lnTo>
                <a:lnTo>
                  <a:pt x="2463" y="132"/>
                </a:lnTo>
                <a:cubicBezTo>
                  <a:pt x="2542" y="36"/>
                  <a:pt x="2687" y="-3"/>
                  <a:pt x="2783" y="0"/>
                </a:cubicBezTo>
                <a:cubicBezTo>
                  <a:pt x="2908" y="-4"/>
                  <a:pt x="3046" y="60"/>
                  <a:pt x="3103" y="124"/>
                </a:cubicBezTo>
                <a:lnTo>
                  <a:pt x="3110" y="132"/>
                </a:lnTo>
                <a:lnTo>
                  <a:pt x="3175" y="197"/>
                </a:lnTo>
                <a:lnTo>
                  <a:pt x="4230" y="1147"/>
                </a:lnTo>
                <a:lnTo>
                  <a:pt x="4230" y="8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AutoShape 48"/>
          <p:cNvSpPr/>
          <p:nvPr/>
        </p:nvSpPr>
        <p:spPr bwMode="auto">
          <a:xfrm>
            <a:off x="10797223" y="4114165"/>
            <a:ext cx="215265" cy="217170"/>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12" name="文本框 11"/>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6427470" y="2500630"/>
            <a:ext cx="1315720" cy="2680970"/>
            <a:chOff x="8072" y="2594"/>
            <a:chExt cx="3056" cy="6226"/>
          </a:xfrm>
        </p:grpSpPr>
        <p:sp>
          <p:nvSpPr>
            <p:cNvPr id="3" name="圆角矩形 2"/>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2"/>
            <p:cNvPicPr>
              <a:picLocks noChangeAspect="1"/>
            </p:cNvPicPr>
            <p:nvPr>
              <p:custDataLst>
                <p:tags r:id="rId2"/>
              </p:custDataLst>
            </p:nvPr>
          </p:nvPicPr>
          <p:blipFill>
            <a:blip r:embed="rId3"/>
            <a:stretch>
              <a:fillRect/>
            </a:stretch>
          </p:blipFill>
          <p:spPr>
            <a:xfrm>
              <a:off x="8072" y="2594"/>
              <a:ext cx="3056" cy="6227"/>
            </a:xfrm>
            <a:prstGeom prst="rect">
              <a:avLst/>
            </a:prstGeom>
          </p:spPr>
        </p:pic>
      </p:grpSp>
      <p:grpSp>
        <p:nvGrpSpPr>
          <p:cNvPr id="7" name="组合 6"/>
          <p:cNvGrpSpPr/>
          <p:nvPr/>
        </p:nvGrpSpPr>
        <p:grpSpPr>
          <a:xfrm>
            <a:off x="4429760" y="2500630"/>
            <a:ext cx="1315720" cy="2680970"/>
            <a:chOff x="8072" y="2594"/>
            <a:chExt cx="3056" cy="6226"/>
          </a:xfrm>
        </p:grpSpPr>
        <p:sp>
          <p:nvSpPr>
            <p:cNvPr id="8" name="圆角矩形 7"/>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2"/>
            <p:cNvPicPr>
              <a:picLocks noChangeAspect="1"/>
            </p:cNvPicPr>
            <p:nvPr>
              <p:custDataLst>
                <p:tags r:id="rId4"/>
              </p:custDataLst>
            </p:nvPr>
          </p:nvPicPr>
          <p:blipFill>
            <a:blip r:embed="rId3"/>
            <a:stretch>
              <a:fillRect/>
            </a:stretch>
          </p:blipFill>
          <p:spPr>
            <a:xfrm>
              <a:off x="8072" y="2594"/>
              <a:ext cx="3056" cy="6227"/>
            </a:xfrm>
            <a:prstGeom prst="rect">
              <a:avLst/>
            </a:prstGeom>
          </p:spPr>
        </p:pic>
      </p:grpSp>
      <p:grpSp>
        <p:nvGrpSpPr>
          <p:cNvPr id="12" name="组合 11"/>
          <p:cNvGrpSpPr/>
          <p:nvPr/>
        </p:nvGrpSpPr>
        <p:grpSpPr>
          <a:xfrm>
            <a:off x="5150485" y="1726565"/>
            <a:ext cx="1788795" cy="3645535"/>
            <a:chOff x="8072" y="2594"/>
            <a:chExt cx="3056" cy="6226"/>
          </a:xfrm>
        </p:grpSpPr>
        <p:sp>
          <p:nvSpPr>
            <p:cNvPr id="10" name="圆角矩形 9"/>
            <p:cNvSpPr/>
            <p:nvPr/>
          </p:nvSpPr>
          <p:spPr>
            <a:xfrm>
              <a:off x="8212" y="2701"/>
              <a:ext cx="2816" cy="6013"/>
            </a:xfrm>
            <a:prstGeom prst="roundRect">
              <a:avLst>
                <a:gd name="adj" fmla="val 9232"/>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2"/>
            <p:cNvPicPr>
              <a:picLocks noChangeAspect="1"/>
            </p:cNvPicPr>
            <p:nvPr>
              <p:custDataLst>
                <p:tags r:id="rId5"/>
              </p:custDataLst>
            </p:nvPr>
          </p:nvPicPr>
          <p:blipFill>
            <a:blip r:embed="rId3"/>
            <a:stretch>
              <a:fillRect/>
            </a:stretch>
          </p:blipFill>
          <p:spPr>
            <a:xfrm>
              <a:off x="8072" y="2594"/>
              <a:ext cx="3056" cy="6227"/>
            </a:xfrm>
            <a:prstGeom prst="rect">
              <a:avLst/>
            </a:prstGeom>
          </p:spPr>
        </p:pic>
      </p:grpSp>
      <p:sp>
        <p:nvSpPr>
          <p:cNvPr id="13" name="椭圆 12"/>
          <p:cNvSpPr/>
          <p:nvPr/>
        </p:nvSpPr>
        <p:spPr>
          <a:xfrm>
            <a:off x="3715068" y="1243013"/>
            <a:ext cx="4761230" cy="476123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384238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p:nvSpPr>
        <p:spPr>
          <a:xfrm>
            <a:off x="342455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384238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组合 41"/>
          <p:cNvGrpSpPr/>
          <p:nvPr/>
        </p:nvGrpSpPr>
        <p:grpSpPr>
          <a:xfrm>
            <a:off x="8516620" y="1586230"/>
            <a:ext cx="2702560" cy="883920"/>
            <a:chOff x="13600" y="2498"/>
            <a:chExt cx="4256" cy="1392"/>
          </a:xfrm>
        </p:grpSpPr>
        <p:sp>
          <p:nvSpPr>
            <p:cNvPr id="7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1" name="文本框 80"/>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2" name="组合 81"/>
          <p:cNvGrpSpPr/>
          <p:nvPr/>
        </p:nvGrpSpPr>
        <p:grpSpPr>
          <a:xfrm>
            <a:off x="8893810" y="3234055"/>
            <a:ext cx="2702560" cy="883920"/>
            <a:chOff x="13600" y="2498"/>
            <a:chExt cx="4256" cy="1392"/>
          </a:xfrm>
        </p:grpSpPr>
        <p:sp>
          <p:nvSpPr>
            <p:cNvPr id="83"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4" name="文本框 83"/>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85" name="组合 84"/>
          <p:cNvGrpSpPr/>
          <p:nvPr/>
        </p:nvGrpSpPr>
        <p:grpSpPr>
          <a:xfrm>
            <a:off x="8516620" y="4650105"/>
            <a:ext cx="2702560" cy="883920"/>
            <a:chOff x="13600" y="2498"/>
            <a:chExt cx="4256" cy="1392"/>
          </a:xfrm>
        </p:grpSpPr>
        <p:sp>
          <p:nvSpPr>
            <p:cNvPr id="86" name="文本框 5"/>
            <p:cNvSpPr txBox="1"/>
            <p:nvPr/>
          </p:nvSpPr>
          <p:spPr bwMode="auto">
            <a:xfrm>
              <a:off x="13600" y="2978"/>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87" name="文本框 86"/>
            <p:cNvSpPr txBox="1"/>
            <p:nvPr/>
          </p:nvSpPr>
          <p:spPr>
            <a:xfrm>
              <a:off x="13600" y="2498"/>
              <a:ext cx="3284" cy="580"/>
            </a:xfrm>
            <a:prstGeom prst="rect">
              <a:avLst/>
            </a:prstGeom>
            <a:noFill/>
          </p:spPr>
          <p:txBody>
            <a:bodyPr wrap="square" rtlCol="0">
              <a:spAutoFit/>
            </a:bodyPr>
            <a:p>
              <a:pPr algn="l"/>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88" name="椭圆 87"/>
          <p:cNvSpPr/>
          <p:nvPr/>
        </p:nvSpPr>
        <p:spPr>
          <a:xfrm flipH="1">
            <a:off x="7691755" y="185737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椭圆 88"/>
          <p:cNvSpPr/>
          <p:nvPr/>
        </p:nvSpPr>
        <p:spPr>
          <a:xfrm flipH="1">
            <a:off x="8109585" y="3300095"/>
            <a:ext cx="647700" cy="647700"/>
          </a:xfrm>
          <a:prstGeom prst="ellipse">
            <a:avLst/>
          </a:prstGeom>
          <a:solidFill>
            <a:srgbClr val="8FD7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flipH="1">
            <a:off x="7691755" y="4742815"/>
            <a:ext cx="647700" cy="647700"/>
          </a:xfrm>
          <a:prstGeom prst="ellipse">
            <a:avLst/>
          </a:prstGeom>
          <a:solidFill>
            <a:srgbClr val="138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902970" y="1532255"/>
            <a:ext cx="2702560" cy="883920"/>
            <a:chOff x="451" y="2925"/>
            <a:chExt cx="4256" cy="1392"/>
          </a:xfrm>
        </p:grpSpPr>
        <p:sp>
          <p:nvSpPr>
            <p:cNvPr id="9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3" name="文本框 9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grpSp>
        <p:nvGrpSpPr>
          <p:cNvPr id="94" name="组合 93"/>
          <p:cNvGrpSpPr/>
          <p:nvPr/>
        </p:nvGrpSpPr>
        <p:grpSpPr>
          <a:xfrm>
            <a:off x="902970" y="4650105"/>
            <a:ext cx="2702560" cy="883920"/>
            <a:chOff x="451" y="2925"/>
            <a:chExt cx="4256" cy="1392"/>
          </a:xfrm>
        </p:grpSpPr>
        <p:sp>
          <p:nvSpPr>
            <p:cNvPr id="95"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96" name="文本框 95"/>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97" name="任意多边形 96"/>
          <p:cNvSpPr/>
          <p:nvPr/>
        </p:nvSpPr>
        <p:spPr>
          <a:xfrm>
            <a:off x="4013200" y="2056130"/>
            <a:ext cx="306705" cy="27622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98" name="任意多边形 97"/>
          <p:cNvSpPr/>
          <p:nvPr/>
        </p:nvSpPr>
        <p:spPr>
          <a:xfrm>
            <a:off x="8303895" y="3491865"/>
            <a:ext cx="259080" cy="26289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23" h="5585">
                <a:moveTo>
                  <a:pt x="1" y="921"/>
                </a:moveTo>
                <a:lnTo>
                  <a:pt x="0" y="896"/>
                </a:lnTo>
                <a:lnTo>
                  <a:pt x="0" y="872"/>
                </a:lnTo>
                <a:cubicBezTo>
                  <a:pt x="-11" y="378"/>
                  <a:pt x="526" y="-11"/>
                  <a:pt x="880" y="0"/>
                </a:cubicBezTo>
                <a:lnTo>
                  <a:pt x="899" y="0"/>
                </a:lnTo>
                <a:lnTo>
                  <a:pt x="921" y="1"/>
                </a:lnTo>
                <a:lnTo>
                  <a:pt x="3035" y="1"/>
                </a:lnTo>
                <a:lnTo>
                  <a:pt x="3035" y="660"/>
                </a:lnTo>
                <a:lnTo>
                  <a:pt x="1063" y="660"/>
                </a:lnTo>
                <a:lnTo>
                  <a:pt x="1053" y="660"/>
                </a:lnTo>
                <a:lnTo>
                  <a:pt x="1043" y="660"/>
                </a:lnTo>
                <a:cubicBezTo>
                  <a:pt x="844" y="654"/>
                  <a:pt x="648" y="873"/>
                  <a:pt x="654" y="1049"/>
                </a:cubicBezTo>
                <a:lnTo>
                  <a:pt x="654" y="1058"/>
                </a:lnTo>
                <a:lnTo>
                  <a:pt x="654" y="1069"/>
                </a:lnTo>
                <a:lnTo>
                  <a:pt x="654" y="4515"/>
                </a:lnTo>
                <a:lnTo>
                  <a:pt x="654" y="4525"/>
                </a:lnTo>
                <a:lnTo>
                  <a:pt x="654" y="4535"/>
                </a:lnTo>
                <a:cubicBezTo>
                  <a:pt x="647" y="4734"/>
                  <a:pt x="867" y="4931"/>
                  <a:pt x="1042" y="4925"/>
                </a:cubicBezTo>
                <a:lnTo>
                  <a:pt x="1052" y="4925"/>
                </a:lnTo>
                <a:lnTo>
                  <a:pt x="1063" y="4924"/>
                </a:lnTo>
                <a:lnTo>
                  <a:pt x="4460" y="4924"/>
                </a:lnTo>
                <a:lnTo>
                  <a:pt x="4470" y="4924"/>
                </a:lnTo>
                <a:lnTo>
                  <a:pt x="4480" y="4925"/>
                </a:lnTo>
                <a:cubicBezTo>
                  <a:pt x="4679" y="4931"/>
                  <a:pt x="4875" y="4711"/>
                  <a:pt x="4869" y="4536"/>
                </a:cubicBezTo>
                <a:lnTo>
                  <a:pt x="4869" y="4526"/>
                </a:lnTo>
                <a:lnTo>
                  <a:pt x="4869" y="4515"/>
                </a:lnTo>
                <a:lnTo>
                  <a:pt x="4869" y="2423"/>
                </a:lnTo>
                <a:lnTo>
                  <a:pt x="5522" y="2423"/>
                </a:lnTo>
                <a:lnTo>
                  <a:pt x="5522" y="4664"/>
                </a:lnTo>
                <a:lnTo>
                  <a:pt x="5523" y="4688"/>
                </a:lnTo>
                <a:lnTo>
                  <a:pt x="5523" y="4712"/>
                </a:lnTo>
                <a:cubicBezTo>
                  <a:pt x="5534" y="5207"/>
                  <a:pt x="4997" y="5596"/>
                  <a:pt x="4643" y="5585"/>
                </a:cubicBezTo>
                <a:lnTo>
                  <a:pt x="4624" y="5584"/>
                </a:lnTo>
                <a:lnTo>
                  <a:pt x="4602" y="5584"/>
                </a:lnTo>
                <a:lnTo>
                  <a:pt x="921" y="5584"/>
                </a:lnTo>
                <a:lnTo>
                  <a:pt x="896" y="5585"/>
                </a:lnTo>
                <a:lnTo>
                  <a:pt x="872" y="5585"/>
                </a:lnTo>
                <a:cubicBezTo>
                  <a:pt x="378" y="5596"/>
                  <a:pt x="-11" y="5059"/>
                  <a:pt x="0" y="4705"/>
                </a:cubicBezTo>
                <a:lnTo>
                  <a:pt x="0" y="4686"/>
                </a:lnTo>
                <a:lnTo>
                  <a:pt x="1" y="4664"/>
                </a:lnTo>
                <a:lnTo>
                  <a:pt x="1" y="921"/>
                </a:lnTo>
                <a:close/>
                <a:moveTo>
                  <a:pt x="2404" y="2822"/>
                </a:moveTo>
                <a:lnTo>
                  <a:pt x="2404" y="3113"/>
                </a:lnTo>
                <a:lnTo>
                  <a:pt x="2708" y="3113"/>
                </a:lnTo>
                <a:lnTo>
                  <a:pt x="4747" y="1073"/>
                </a:lnTo>
                <a:lnTo>
                  <a:pt x="4450" y="776"/>
                </a:lnTo>
                <a:lnTo>
                  <a:pt x="2404" y="2822"/>
                </a:lnTo>
                <a:close/>
                <a:moveTo>
                  <a:pt x="2949" y="3719"/>
                </a:moveTo>
                <a:lnTo>
                  <a:pt x="2949" y="3727"/>
                </a:lnTo>
                <a:lnTo>
                  <a:pt x="1799" y="3727"/>
                </a:lnTo>
                <a:lnTo>
                  <a:pt x="1799" y="2698"/>
                </a:lnTo>
                <a:lnTo>
                  <a:pt x="1799" y="2698"/>
                </a:lnTo>
                <a:lnTo>
                  <a:pt x="1799" y="2698"/>
                </a:lnTo>
                <a:cubicBezTo>
                  <a:pt x="1799" y="2699"/>
                  <a:pt x="1797" y="2663"/>
                  <a:pt x="1797" y="2656"/>
                </a:cubicBezTo>
                <a:lnTo>
                  <a:pt x="1797" y="2655"/>
                </a:lnTo>
                <a:lnTo>
                  <a:pt x="1797" y="2655"/>
                </a:lnTo>
                <a:lnTo>
                  <a:pt x="1797" y="2655"/>
                </a:lnTo>
                <a:lnTo>
                  <a:pt x="1797" y="2654"/>
                </a:lnTo>
                <a:lnTo>
                  <a:pt x="1797" y="2654"/>
                </a:lnTo>
                <a:lnTo>
                  <a:pt x="1797" y="2654"/>
                </a:lnTo>
                <a:lnTo>
                  <a:pt x="1797" y="2654"/>
                </a:lnTo>
                <a:lnTo>
                  <a:pt x="1797" y="2654"/>
                </a:lnTo>
                <a:lnTo>
                  <a:pt x="1797" y="2654"/>
                </a:lnTo>
                <a:lnTo>
                  <a:pt x="1798" y="2643"/>
                </a:lnTo>
                <a:lnTo>
                  <a:pt x="1798" y="2633"/>
                </a:lnTo>
                <a:lnTo>
                  <a:pt x="1799" y="2622"/>
                </a:lnTo>
                <a:lnTo>
                  <a:pt x="1799" y="2619"/>
                </a:lnTo>
                <a:lnTo>
                  <a:pt x="1799" y="2568"/>
                </a:lnTo>
                <a:lnTo>
                  <a:pt x="1807" y="2568"/>
                </a:lnTo>
                <a:cubicBezTo>
                  <a:pt x="1817" y="2489"/>
                  <a:pt x="1880" y="2387"/>
                  <a:pt x="1922" y="2352"/>
                </a:cubicBezTo>
                <a:lnTo>
                  <a:pt x="4149" y="125"/>
                </a:lnTo>
                <a:cubicBezTo>
                  <a:pt x="4222" y="37"/>
                  <a:pt x="4365" y="-2"/>
                  <a:pt x="4444" y="0"/>
                </a:cubicBezTo>
                <a:lnTo>
                  <a:pt x="4449" y="0"/>
                </a:lnTo>
                <a:lnTo>
                  <a:pt x="4453" y="0"/>
                </a:lnTo>
                <a:lnTo>
                  <a:pt x="4458" y="0"/>
                </a:lnTo>
                <a:lnTo>
                  <a:pt x="4464" y="0"/>
                </a:lnTo>
                <a:cubicBezTo>
                  <a:pt x="4574" y="-2"/>
                  <a:pt x="4705" y="66"/>
                  <a:pt x="4755" y="125"/>
                </a:cubicBezTo>
                <a:lnTo>
                  <a:pt x="5399" y="769"/>
                </a:lnTo>
                <a:cubicBezTo>
                  <a:pt x="5486" y="842"/>
                  <a:pt x="5525" y="984"/>
                  <a:pt x="5523" y="1063"/>
                </a:cubicBezTo>
                <a:lnTo>
                  <a:pt x="5523" y="1068"/>
                </a:lnTo>
                <a:lnTo>
                  <a:pt x="5523" y="1072"/>
                </a:lnTo>
                <a:lnTo>
                  <a:pt x="5523" y="1077"/>
                </a:lnTo>
                <a:lnTo>
                  <a:pt x="5523" y="1083"/>
                </a:lnTo>
                <a:cubicBezTo>
                  <a:pt x="5525" y="1193"/>
                  <a:pt x="5457" y="1324"/>
                  <a:pt x="5398" y="1374"/>
                </a:cubicBezTo>
                <a:lnTo>
                  <a:pt x="3171" y="3602"/>
                </a:lnTo>
                <a:cubicBezTo>
                  <a:pt x="3117" y="3670"/>
                  <a:pt x="2992" y="3715"/>
                  <a:pt x="2949" y="37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j-ea"/>
              <a:ea typeface="+mj-ea"/>
            </a:endParaRPr>
          </a:p>
        </p:txBody>
      </p:sp>
      <p:sp>
        <p:nvSpPr>
          <p:cNvPr id="285" name="任意多边形 284"/>
          <p:cNvSpPr/>
          <p:nvPr/>
        </p:nvSpPr>
        <p:spPr>
          <a:xfrm>
            <a:off x="3585528" y="3461068"/>
            <a:ext cx="325755" cy="3257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7" name="任意多边形 53"/>
          <p:cNvSpPr/>
          <p:nvPr/>
        </p:nvSpPr>
        <p:spPr bwMode="auto">
          <a:xfrm>
            <a:off x="7914005" y="2034540"/>
            <a:ext cx="247650" cy="2495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p>
            <a:endParaRPr lang="en-US" dirty="0">
              <a:latin typeface="印品黑体" panose="00000500000000000000" pitchFamily="2" charset="-122"/>
              <a:ea typeface="印品黑体" panose="00000500000000000000" pitchFamily="2" charset="-122"/>
              <a:sym typeface="Times New Roman" panose="02020603050405020304" pitchFamily="18" charset="0"/>
            </a:endParaRPr>
          </a:p>
        </p:txBody>
      </p:sp>
      <p:sp>
        <p:nvSpPr>
          <p:cNvPr id="99" name="任意多边形 98"/>
          <p:cNvSpPr/>
          <p:nvPr/>
        </p:nvSpPr>
        <p:spPr>
          <a:xfrm>
            <a:off x="4013200" y="4917440"/>
            <a:ext cx="276225" cy="3035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0" name="任意多边形 99"/>
          <p:cNvSpPr/>
          <p:nvPr/>
        </p:nvSpPr>
        <p:spPr>
          <a:xfrm rot="18900000" flipH="1" flipV="1">
            <a:off x="7861935" y="5012055"/>
            <a:ext cx="324485" cy="11049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885" h="2011">
                <a:moveTo>
                  <a:pt x="1" y="1005"/>
                </a:moveTo>
                <a:lnTo>
                  <a:pt x="1" y="978"/>
                </a:lnTo>
                <a:lnTo>
                  <a:pt x="0" y="952"/>
                </a:lnTo>
                <a:lnTo>
                  <a:pt x="0" y="902"/>
                </a:lnTo>
                <a:cubicBezTo>
                  <a:pt x="-13" y="387"/>
                  <a:pt x="667" y="-10"/>
                  <a:pt x="898" y="0"/>
                </a:cubicBezTo>
                <a:lnTo>
                  <a:pt x="911" y="0"/>
                </a:lnTo>
                <a:lnTo>
                  <a:pt x="942" y="1"/>
                </a:lnTo>
                <a:lnTo>
                  <a:pt x="2579" y="1"/>
                </a:lnTo>
                <a:cubicBezTo>
                  <a:pt x="2582" y="1"/>
                  <a:pt x="2607" y="0"/>
                  <a:pt x="2605" y="0"/>
                </a:cubicBezTo>
                <a:lnTo>
                  <a:pt x="2611" y="0"/>
                </a:lnTo>
                <a:cubicBezTo>
                  <a:pt x="2731" y="-4"/>
                  <a:pt x="2828" y="118"/>
                  <a:pt x="2825" y="215"/>
                </a:cubicBezTo>
                <a:lnTo>
                  <a:pt x="2825" y="220"/>
                </a:lnTo>
                <a:lnTo>
                  <a:pt x="2825" y="226"/>
                </a:lnTo>
                <a:cubicBezTo>
                  <a:pt x="2829" y="346"/>
                  <a:pt x="2707" y="443"/>
                  <a:pt x="2610" y="440"/>
                </a:cubicBezTo>
                <a:lnTo>
                  <a:pt x="2605" y="440"/>
                </a:lnTo>
                <a:lnTo>
                  <a:pt x="2593" y="440"/>
                </a:lnTo>
                <a:lnTo>
                  <a:pt x="2588" y="439"/>
                </a:lnTo>
                <a:lnTo>
                  <a:pt x="1134" y="439"/>
                </a:lnTo>
                <a:lnTo>
                  <a:pt x="1121" y="438"/>
                </a:lnTo>
                <a:lnTo>
                  <a:pt x="1108" y="438"/>
                </a:lnTo>
                <a:lnTo>
                  <a:pt x="1095" y="438"/>
                </a:lnTo>
                <a:cubicBezTo>
                  <a:pt x="833" y="436"/>
                  <a:pt x="587" y="795"/>
                  <a:pt x="594" y="938"/>
                </a:cubicBezTo>
                <a:lnTo>
                  <a:pt x="594" y="946"/>
                </a:lnTo>
                <a:lnTo>
                  <a:pt x="594" y="990"/>
                </a:lnTo>
                <a:lnTo>
                  <a:pt x="595" y="1005"/>
                </a:lnTo>
                <a:lnTo>
                  <a:pt x="594" y="1019"/>
                </a:lnTo>
                <a:lnTo>
                  <a:pt x="594" y="1058"/>
                </a:lnTo>
                <a:lnTo>
                  <a:pt x="594" y="1071"/>
                </a:lnTo>
                <a:cubicBezTo>
                  <a:pt x="591" y="1334"/>
                  <a:pt x="951" y="1579"/>
                  <a:pt x="1094" y="1572"/>
                </a:cubicBezTo>
                <a:lnTo>
                  <a:pt x="1102" y="1572"/>
                </a:lnTo>
                <a:lnTo>
                  <a:pt x="1146" y="1572"/>
                </a:lnTo>
                <a:lnTo>
                  <a:pt x="1161" y="1571"/>
                </a:lnTo>
                <a:lnTo>
                  <a:pt x="2580" y="1571"/>
                </a:lnTo>
                <a:cubicBezTo>
                  <a:pt x="2580" y="1571"/>
                  <a:pt x="2583" y="1571"/>
                  <a:pt x="2584" y="1571"/>
                </a:cubicBezTo>
                <a:cubicBezTo>
                  <a:pt x="2589" y="1571"/>
                  <a:pt x="2601" y="1570"/>
                  <a:pt x="2603" y="1570"/>
                </a:cubicBezTo>
                <a:lnTo>
                  <a:pt x="2604" y="1570"/>
                </a:lnTo>
                <a:lnTo>
                  <a:pt x="2604" y="1570"/>
                </a:lnTo>
                <a:lnTo>
                  <a:pt x="2605" y="1570"/>
                </a:lnTo>
                <a:lnTo>
                  <a:pt x="2605" y="1570"/>
                </a:lnTo>
                <a:lnTo>
                  <a:pt x="2605" y="1570"/>
                </a:lnTo>
                <a:lnTo>
                  <a:pt x="2611" y="1570"/>
                </a:lnTo>
                <a:cubicBezTo>
                  <a:pt x="2731" y="1566"/>
                  <a:pt x="2828" y="1688"/>
                  <a:pt x="2825" y="1785"/>
                </a:cubicBezTo>
                <a:lnTo>
                  <a:pt x="2825" y="1790"/>
                </a:lnTo>
                <a:lnTo>
                  <a:pt x="2825" y="1796"/>
                </a:lnTo>
                <a:cubicBezTo>
                  <a:pt x="2829" y="1916"/>
                  <a:pt x="2707" y="2013"/>
                  <a:pt x="2610" y="2010"/>
                </a:cubicBezTo>
                <a:lnTo>
                  <a:pt x="2605" y="2010"/>
                </a:lnTo>
                <a:lnTo>
                  <a:pt x="2593" y="2010"/>
                </a:lnTo>
                <a:lnTo>
                  <a:pt x="2588" y="2009"/>
                </a:lnTo>
                <a:lnTo>
                  <a:pt x="979" y="2009"/>
                </a:lnTo>
                <a:lnTo>
                  <a:pt x="953" y="2010"/>
                </a:lnTo>
                <a:lnTo>
                  <a:pt x="902" y="2010"/>
                </a:lnTo>
                <a:cubicBezTo>
                  <a:pt x="387" y="2023"/>
                  <a:pt x="-10" y="1344"/>
                  <a:pt x="0" y="1113"/>
                </a:cubicBezTo>
                <a:lnTo>
                  <a:pt x="0" y="1100"/>
                </a:lnTo>
                <a:lnTo>
                  <a:pt x="0" y="1069"/>
                </a:lnTo>
                <a:lnTo>
                  <a:pt x="1" y="1050"/>
                </a:lnTo>
                <a:lnTo>
                  <a:pt x="1" y="1005"/>
                </a:lnTo>
                <a:close/>
                <a:moveTo>
                  <a:pt x="5884" y="1005"/>
                </a:moveTo>
                <a:lnTo>
                  <a:pt x="5884" y="978"/>
                </a:lnTo>
                <a:lnTo>
                  <a:pt x="5885" y="952"/>
                </a:lnTo>
                <a:lnTo>
                  <a:pt x="5885" y="902"/>
                </a:lnTo>
                <a:cubicBezTo>
                  <a:pt x="5898" y="387"/>
                  <a:pt x="5218" y="-10"/>
                  <a:pt x="4987" y="0"/>
                </a:cubicBezTo>
                <a:lnTo>
                  <a:pt x="4974" y="0"/>
                </a:lnTo>
                <a:lnTo>
                  <a:pt x="4943" y="1"/>
                </a:lnTo>
                <a:lnTo>
                  <a:pt x="3306" y="1"/>
                </a:lnTo>
                <a:cubicBezTo>
                  <a:pt x="3303" y="1"/>
                  <a:pt x="3278" y="0"/>
                  <a:pt x="3280" y="0"/>
                </a:cubicBezTo>
                <a:lnTo>
                  <a:pt x="3274" y="0"/>
                </a:lnTo>
                <a:cubicBezTo>
                  <a:pt x="3154" y="-4"/>
                  <a:pt x="3057" y="118"/>
                  <a:pt x="3060" y="215"/>
                </a:cubicBezTo>
                <a:lnTo>
                  <a:pt x="3060" y="220"/>
                </a:lnTo>
                <a:lnTo>
                  <a:pt x="3060" y="226"/>
                </a:lnTo>
                <a:cubicBezTo>
                  <a:pt x="3056" y="346"/>
                  <a:pt x="3178" y="443"/>
                  <a:pt x="3275" y="440"/>
                </a:cubicBezTo>
                <a:lnTo>
                  <a:pt x="3280" y="440"/>
                </a:lnTo>
                <a:lnTo>
                  <a:pt x="3292" y="440"/>
                </a:lnTo>
                <a:lnTo>
                  <a:pt x="3297" y="439"/>
                </a:lnTo>
                <a:lnTo>
                  <a:pt x="4751" y="439"/>
                </a:lnTo>
                <a:lnTo>
                  <a:pt x="4764" y="438"/>
                </a:lnTo>
                <a:lnTo>
                  <a:pt x="4777" y="438"/>
                </a:lnTo>
                <a:lnTo>
                  <a:pt x="4790" y="438"/>
                </a:lnTo>
                <a:cubicBezTo>
                  <a:pt x="5052" y="436"/>
                  <a:pt x="5298" y="795"/>
                  <a:pt x="5291" y="938"/>
                </a:cubicBezTo>
                <a:lnTo>
                  <a:pt x="5291" y="946"/>
                </a:lnTo>
                <a:lnTo>
                  <a:pt x="5291" y="990"/>
                </a:lnTo>
                <a:lnTo>
                  <a:pt x="5290" y="1005"/>
                </a:lnTo>
                <a:lnTo>
                  <a:pt x="5291" y="1019"/>
                </a:lnTo>
                <a:lnTo>
                  <a:pt x="5291" y="1058"/>
                </a:lnTo>
                <a:lnTo>
                  <a:pt x="5291" y="1071"/>
                </a:lnTo>
                <a:cubicBezTo>
                  <a:pt x="5294" y="1334"/>
                  <a:pt x="4934" y="1579"/>
                  <a:pt x="4791" y="1572"/>
                </a:cubicBezTo>
                <a:lnTo>
                  <a:pt x="4783" y="1572"/>
                </a:lnTo>
                <a:lnTo>
                  <a:pt x="4739" y="1572"/>
                </a:lnTo>
                <a:lnTo>
                  <a:pt x="4724" y="1571"/>
                </a:lnTo>
                <a:lnTo>
                  <a:pt x="3305" y="1571"/>
                </a:lnTo>
                <a:cubicBezTo>
                  <a:pt x="3305" y="1571"/>
                  <a:pt x="3302" y="1571"/>
                  <a:pt x="3301" y="1571"/>
                </a:cubicBezTo>
                <a:cubicBezTo>
                  <a:pt x="3296" y="1571"/>
                  <a:pt x="3284" y="1570"/>
                  <a:pt x="3282" y="1570"/>
                </a:cubicBezTo>
                <a:lnTo>
                  <a:pt x="3281" y="1570"/>
                </a:lnTo>
                <a:lnTo>
                  <a:pt x="3281" y="1570"/>
                </a:lnTo>
                <a:lnTo>
                  <a:pt x="3280" y="1570"/>
                </a:lnTo>
                <a:lnTo>
                  <a:pt x="3280" y="1570"/>
                </a:lnTo>
                <a:lnTo>
                  <a:pt x="3280" y="1570"/>
                </a:lnTo>
                <a:lnTo>
                  <a:pt x="3274" y="1570"/>
                </a:lnTo>
                <a:cubicBezTo>
                  <a:pt x="3154" y="1566"/>
                  <a:pt x="3057" y="1688"/>
                  <a:pt x="3060" y="1785"/>
                </a:cubicBezTo>
                <a:lnTo>
                  <a:pt x="3060" y="1790"/>
                </a:lnTo>
                <a:lnTo>
                  <a:pt x="3060" y="1796"/>
                </a:lnTo>
                <a:cubicBezTo>
                  <a:pt x="3056" y="1916"/>
                  <a:pt x="3178" y="2013"/>
                  <a:pt x="3275" y="2010"/>
                </a:cubicBezTo>
                <a:lnTo>
                  <a:pt x="3280" y="2010"/>
                </a:lnTo>
                <a:lnTo>
                  <a:pt x="3292" y="2010"/>
                </a:lnTo>
                <a:lnTo>
                  <a:pt x="3297" y="2009"/>
                </a:lnTo>
                <a:lnTo>
                  <a:pt x="4906" y="2009"/>
                </a:lnTo>
                <a:lnTo>
                  <a:pt x="4932" y="2010"/>
                </a:lnTo>
                <a:lnTo>
                  <a:pt x="4983" y="2010"/>
                </a:lnTo>
                <a:cubicBezTo>
                  <a:pt x="5498" y="2023"/>
                  <a:pt x="5895" y="1344"/>
                  <a:pt x="5885" y="1113"/>
                </a:cubicBezTo>
                <a:lnTo>
                  <a:pt x="5885" y="1100"/>
                </a:lnTo>
                <a:lnTo>
                  <a:pt x="5885" y="1069"/>
                </a:lnTo>
                <a:lnTo>
                  <a:pt x="5884" y="1050"/>
                </a:lnTo>
                <a:lnTo>
                  <a:pt x="5884" y="1005"/>
                </a:lnTo>
                <a:close/>
                <a:moveTo>
                  <a:pt x="3629" y="750"/>
                </a:moveTo>
                <a:lnTo>
                  <a:pt x="2237" y="750"/>
                </a:lnTo>
                <a:lnTo>
                  <a:pt x="2237" y="751"/>
                </a:lnTo>
                <a:lnTo>
                  <a:pt x="2231" y="751"/>
                </a:lnTo>
                <a:cubicBezTo>
                  <a:pt x="2099" y="746"/>
                  <a:pt x="1981" y="887"/>
                  <a:pt x="1986" y="999"/>
                </a:cubicBezTo>
                <a:lnTo>
                  <a:pt x="1986" y="1006"/>
                </a:lnTo>
                <a:lnTo>
                  <a:pt x="1986" y="1012"/>
                </a:lnTo>
                <a:cubicBezTo>
                  <a:pt x="1982" y="1152"/>
                  <a:pt x="2123" y="1264"/>
                  <a:pt x="2235" y="1261"/>
                </a:cubicBezTo>
                <a:lnTo>
                  <a:pt x="2241" y="1260"/>
                </a:lnTo>
                <a:lnTo>
                  <a:pt x="2248" y="1260"/>
                </a:lnTo>
                <a:lnTo>
                  <a:pt x="2254" y="1260"/>
                </a:lnTo>
                <a:lnTo>
                  <a:pt x="2261" y="1260"/>
                </a:lnTo>
                <a:lnTo>
                  <a:pt x="2263" y="1259"/>
                </a:lnTo>
                <a:lnTo>
                  <a:pt x="3629" y="1259"/>
                </a:lnTo>
                <a:lnTo>
                  <a:pt x="3629" y="1259"/>
                </a:lnTo>
                <a:lnTo>
                  <a:pt x="3631" y="1259"/>
                </a:lnTo>
                <a:lnTo>
                  <a:pt x="3638" y="1259"/>
                </a:lnTo>
                <a:lnTo>
                  <a:pt x="3645" y="1259"/>
                </a:lnTo>
                <a:lnTo>
                  <a:pt x="3651" y="1260"/>
                </a:lnTo>
                <a:cubicBezTo>
                  <a:pt x="3791" y="1264"/>
                  <a:pt x="3902" y="1123"/>
                  <a:pt x="3899" y="1011"/>
                </a:cubicBezTo>
                <a:lnTo>
                  <a:pt x="3899" y="1005"/>
                </a:lnTo>
                <a:lnTo>
                  <a:pt x="3899" y="998"/>
                </a:lnTo>
                <a:cubicBezTo>
                  <a:pt x="3903" y="858"/>
                  <a:pt x="3763" y="746"/>
                  <a:pt x="3651" y="750"/>
                </a:cubicBezTo>
                <a:lnTo>
                  <a:pt x="3645" y="750"/>
                </a:lnTo>
                <a:lnTo>
                  <a:pt x="3638" y="750"/>
                </a:lnTo>
                <a:lnTo>
                  <a:pt x="3631" y="750"/>
                </a:lnTo>
                <a:lnTo>
                  <a:pt x="3629" y="750"/>
                </a:lnTo>
                <a:lnTo>
                  <a:pt x="3629" y="7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01" name="组合 100"/>
          <p:cNvGrpSpPr/>
          <p:nvPr/>
        </p:nvGrpSpPr>
        <p:grpSpPr>
          <a:xfrm>
            <a:off x="629285" y="3234055"/>
            <a:ext cx="2702560" cy="883920"/>
            <a:chOff x="451" y="2925"/>
            <a:chExt cx="4256" cy="1392"/>
          </a:xfrm>
        </p:grpSpPr>
        <p:sp>
          <p:nvSpPr>
            <p:cNvPr id="102" name="文本框 5"/>
            <p:cNvSpPr txBox="1"/>
            <p:nvPr/>
          </p:nvSpPr>
          <p:spPr bwMode="auto">
            <a:xfrm>
              <a:off x="451" y="3405"/>
              <a:ext cx="425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r" defTabSz="1219200" fontAlgn="base">
                <a:lnSpc>
                  <a:spcPct val="150000"/>
                </a:lnSpc>
                <a:spcBef>
                  <a:spcPts val="1335"/>
                </a:spcBef>
                <a:spcAft>
                  <a:spcPct val="0"/>
                </a:spcAft>
              </a:pPr>
              <a:r>
                <a:rPr lang="en-US" altLang="zh-CN" sz="1000">
                  <a:solidFill>
                    <a:schemeClr val="tx1">
                      <a:lumMod val="50000"/>
                      <a:lumOff val="50000"/>
                    </a:schemeClr>
                  </a:solidFill>
                  <a:latin typeface="+mj-ea"/>
                  <a:ea typeface="+mj-ea"/>
                  <a:cs typeface="+mn-ea"/>
                  <a:sym typeface="+mn-lt"/>
                </a:rPr>
                <a:t>单击此处添加文本单击此处添加文本单击此处添加文本单击此处添加文本</a:t>
              </a:r>
              <a:endParaRPr lang="en-US" altLang="zh-CN" sz="1000">
                <a:solidFill>
                  <a:schemeClr val="tx1">
                    <a:lumMod val="50000"/>
                    <a:lumOff val="50000"/>
                  </a:schemeClr>
                </a:solidFill>
                <a:latin typeface="+mj-ea"/>
                <a:ea typeface="+mj-ea"/>
                <a:cs typeface="+mn-ea"/>
                <a:sym typeface="+mn-lt"/>
              </a:endParaRPr>
            </a:p>
          </p:txBody>
        </p:sp>
        <p:sp>
          <p:nvSpPr>
            <p:cNvPr id="103" name="文本框 102"/>
            <p:cNvSpPr txBox="1"/>
            <p:nvPr/>
          </p:nvSpPr>
          <p:spPr>
            <a:xfrm>
              <a:off x="1423" y="2925"/>
              <a:ext cx="3284" cy="580"/>
            </a:xfrm>
            <a:prstGeom prst="rect">
              <a:avLst/>
            </a:prstGeom>
            <a:noFill/>
          </p:spPr>
          <p:txBody>
            <a:bodyPr wrap="square" rtlCol="0">
              <a:spAutoFit/>
            </a:bodyPr>
            <a:p>
              <a:pPr algn="r"/>
              <a:r>
                <a:rPr lang="zh-CN" altLang="en-US" dirty="0" smtClean="0">
                  <a:solidFill>
                    <a:schemeClr val="tx1">
                      <a:lumMod val="65000"/>
                      <a:lumOff val="35000"/>
                    </a:schemeClr>
                  </a:solidFill>
                  <a:latin typeface="+mj-ea"/>
                  <a:ea typeface="+mj-ea"/>
                  <a:cs typeface="+mn-ea"/>
                  <a:sym typeface="+mn-lt"/>
                </a:rPr>
                <a:t>您的文字内容</a:t>
              </a:r>
              <a:endParaRPr lang="zh-CN" altLang="en-US" dirty="0" smtClean="0">
                <a:solidFill>
                  <a:schemeClr val="tx1">
                    <a:lumMod val="65000"/>
                    <a:lumOff val="35000"/>
                  </a:schemeClr>
                </a:solidFill>
                <a:latin typeface="+mj-ea"/>
                <a:ea typeface="+mj-ea"/>
                <a:cs typeface="+mn-ea"/>
                <a:sym typeface="+mn-lt"/>
              </a:endParaRPr>
            </a:p>
          </p:txBody>
        </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1" name="组合 40"/>
          <p:cNvGrpSpPr/>
          <p:nvPr/>
        </p:nvGrpSpPr>
        <p:grpSpPr>
          <a:xfrm>
            <a:off x="793115" y="1332865"/>
            <a:ext cx="3345180" cy="4540250"/>
            <a:chOff x="1249" y="2399"/>
            <a:chExt cx="5268" cy="7150"/>
          </a:xfrm>
        </p:grpSpPr>
        <p:sp>
          <p:nvSpPr>
            <p:cNvPr id="35" name="圆角矩形 34"/>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1249" y="2960"/>
              <a:ext cx="5269" cy="2524"/>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3405" y="4964"/>
              <a:ext cx="956" cy="871"/>
            </a:xfrm>
            <a:prstGeom prst="rect">
              <a:avLst/>
            </a:prstGeom>
            <a:noFill/>
          </p:spPr>
          <p:txBody>
            <a:bodyPr wrap="none" rtlCol="0">
              <a:spAutoFit/>
            </a:bodyPr>
            <a:p>
              <a:r>
                <a:rPr lang="en-US" altLang="zh-CN" sz="3000">
                  <a:solidFill>
                    <a:schemeClr val="bg1"/>
                  </a:solidFill>
                </a:rPr>
                <a:t>01</a:t>
              </a:r>
              <a:endParaRPr lang="en-US" altLang="zh-CN" sz="3000">
                <a:solidFill>
                  <a:schemeClr val="bg1"/>
                </a:solidFill>
              </a:endParaRPr>
            </a:p>
          </p:txBody>
        </p:sp>
        <p:grpSp>
          <p:nvGrpSpPr>
            <p:cNvPr id="45" name="组合 44"/>
            <p:cNvGrpSpPr/>
            <p:nvPr/>
          </p:nvGrpSpPr>
          <p:grpSpPr>
            <a:xfrm>
              <a:off x="2123" y="6503"/>
              <a:ext cx="3523" cy="1727"/>
              <a:chOff x="2997" y="6405"/>
              <a:chExt cx="3523" cy="1727"/>
            </a:xfrm>
          </p:grpSpPr>
          <p:sp>
            <p:nvSpPr>
              <p:cNvPr id="4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47" name="文本框 46"/>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42" name="组合 41"/>
          <p:cNvGrpSpPr/>
          <p:nvPr/>
        </p:nvGrpSpPr>
        <p:grpSpPr>
          <a:xfrm>
            <a:off x="4515485" y="1332865"/>
            <a:ext cx="3345815" cy="4540885"/>
            <a:chOff x="1249" y="2399"/>
            <a:chExt cx="5269" cy="7151"/>
          </a:xfrm>
        </p:grpSpPr>
        <p:sp>
          <p:nvSpPr>
            <p:cNvPr id="43" name="圆角矩形 4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1249" y="2960"/>
              <a:ext cx="5269" cy="252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3216" y="4771"/>
              <a:ext cx="1336" cy="1336"/>
            </a:xfrm>
            <a:prstGeom prst="ellipse">
              <a:avLst/>
            </a:prstGeom>
            <a:solidFill>
              <a:srgbClr val="8FD7ED"/>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3405" y="4964"/>
              <a:ext cx="956" cy="871"/>
            </a:xfrm>
            <a:prstGeom prst="rect">
              <a:avLst/>
            </a:prstGeom>
            <a:noFill/>
          </p:spPr>
          <p:txBody>
            <a:bodyPr wrap="none" rtlCol="0">
              <a:spAutoFit/>
            </a:bodyPr>
            <a:p>
              <a:r>
                <a:rPr lang="en-US" altLang="zh-CN" sz="3000">
                  <a:solidFill>
                    <a:schemeClr val="bg1"/>
                  </a:solidFill>
                </a:rPr>
                <a:t>02</a:t>
              </a:r>
              <a:endParaRPr lang="en-US" altLang="zh-CN" sz="3000">
                <a:solidFill>
                  <a:schemeClr val="bg1"/>
                </a:solidFill>
              </a:endParaRPr>
            </a:p>
          </p:txBody>
        </p:sp>
        <p:grpSp>
          <p:nvGrpSpPr>
            <p:cNvPr id="49" name="组合 48"/>
            <p:cNvGrpSpPr/>
            <p:nvPr/>
          </p:nvGrpSpPr>
          <p:grpSpPr>
            <a:xfrm>
              <a:off x="2123" y="6503"/>
              <a:ext cx="3523" cy="1727"/>
              <a:chOff x="2997" y="6405"/>
              <a:chExt cx="3523" cy="1727"/>
            </a:xfrm>
          </p:grpSpPr>
          <p:sp>
            <p:nvSpPr>
              <p:cNvPr id="50"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1" name="文本框 50"/>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grpSp>
        <p:nvGrpSpPr>
          <p:cNvPr id="52" name="组合 51"/>
          <p:cNvGrpSpPr/>
          <p:nvPr/>
        </p:nvGrpSpPr>
        <p:grpSpPr>
          <a:xfrm>
            <a:off x="8238490" y="1332865"/>
            <a:ext cx="3345815" cy="4540885"/>
            <a:chOff x="1249" y="2399"/>
            <a:chExt cx="5269" cy="7151"/>
          </a:xfrm>
        </p:grpSpPr>
        <p:sp>
          <p:nvSpPr>
            <p:cNvPr id="53" name="圆角矩形 52"/>
            <p:cNvSpPr/>
            <p:nvPr/>
          </p:nvSpPr>
          <p:spPr>
            <a:xfrm>
              <a:off x="1249" y="2399"/>
              <a:ext cx="5268" cy="7151"/>
            </a:xfrm>
            <a:prstGeom prst="roundRect">
              <a:avLst>
                <a:gd name="adj" fmla="val 9187"/>
              </a:avLst>
            </a:prstGeom>
            <a:solidFill>
              <a:schemeClr val="bg1"/>
            </a:solidFill>
            <a:ln cap="rnd">
              <a:solidFill>
                <a:srgbClr val="27364C"/>
              </a:solidFill>
              <a:prstDash val="sysDot"/>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1249" y="2960"/>
              <a:ext cx="5269" cy="2524"/>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3216" y="4771"/>
              <a:ext cx="1336" cy="1336"/>
            </a:xfrm>
            <a:prstGeom prst="ellipse">
              <a:avLst/>
            </a:prstGeom>
            <a:solidFill>
              <a:srgbClr val="138DCC"/>
            </a:solidFill>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nvSpPr>
          <p:spPr>
            <a:xfrm>
              <a:off x="3405" y="4964"/>
              <a:ext cx="956" cy="871"/>
            </a:xfrm>
            <a:prstGeom prst="rect">
              <a:avLst/>
            </a:prstGeom>
            <a:noFill/>
          </p:spPr>
          <p:txBody>
            <a:bodyPr wrap="none" rtlCol="0">
              <a:spAutoFit/>
            </a:bodyPr>
            <a:p>
              <a:r>
                <a:rPr lang="en-US" altLang="zh-CN" sz="3000">
                  <a:solidFill>
                    <a:schemeClr val="bg1"/>
                  </a:solidFill>
                </a:rPr>
                <a:t>03</a:t>
              </a:r>
              <a:endParaRPr lang="en-US" altLang="zh-CN" sz="3000">
                <a:solidFill>
                  <a:schemeClr val="bg1"/>
                </a:solidFill>
              </a:endParaRPr>
            </a:p>
          </p:txBody>
        </p:sp>
        <p:grpSp>
          <p:nvGrpSpPr>
            <p:cNvPr id="57" name="组合 56"/>
            <p:cNvGrpSpPr/>
            <p:nvPr/>
          </p:nvGrpSpPr>
          <p:grpSpPr>
            <a:xfrm>
              <a:off x="2123" y="6503"/>
              <a:ext cx="3523" cy="1727"/>
              <a:chOff x="2997" y="6405"/>
              <a:chExt cx="3523" cy="1727"/>
            </a:xfrm>
          </p:grpSpPr>
          <p:sp>
            <p:nvSpPr>
              <p:cNvPr id="58" name="Content Placeholder 2"/>
              <p:cNvSpPr txBox="1"/>
              <p:nvPr/>
            </p:nvSpPr>
            <p:spPr bwMode="auto">
              <a:xfrm>
                <a:off x="2997" y="6872"/>
                <a:ext cx="352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90204" pitchFamily="34" charset="0"/>
                    <a:ea typeface="微软雅黑" panose="020B0503020204020204" pitchFamily="34" charset="-122"/>
                  </a:defRPr>
                </a:lvl1pPr>
                <a:lvl2pPr marL="457200">
                  <a:defRPr sz="1300">
                    <a:solidFill>
                      <a:schemeClr val="tx1"/>
                    </a:solidFill>
                    <a:latin typeface="Arial" panose="020B0604020202090204" pitchFamily="34" charset="0"/>
                    <a:ea typeface="微软雅黑" panose="020B0503020204020204" pitchFamily="34" charset="-122"/>
                  </a:defRPr>
                </a:lvl2pPr>
                <a:lvl3pPr marL="914400">
                  <a:defRPr sz="1300">
                    <a:solidFill>
                      <a:schemeClr val="tx1"/>
                    </a:solidFill>
                    <a:latin typeface="Arial" panose="020B0604020202090204" pitchFamily="34" charset="0"/>
                    <a:ea typeface="微软雅黑" panose="020B0503020204020204" pitchFamily="34" charset="-122"/>
                  </a:defRPr>
                </a:lvl3pPr>
                <a:lvl4pPr marL="1371600">
                  <a:defRPr sz="1300">
                    <a:solidFill>
                      <a:schemeClr val="tx1"/>
                    </a:solidFill>
                    <a:latin typeface="Arial" panose="020B0604020202090204" pitchFamily="34" charset="0"/>
                    <a:ea typeface="微软雅黑" panose="020B0503020204020204" pitchFamily="34" charset="-122"/>
                  </a:defRPr>
                </a:lvl4pPr>
                <a:lvl5pPr marL="1828800">
                  <a:defRPr sz="1300">
                    <a:solidFill>
                      <a:schemeClr val="tx1"/>
                    </a:solidFill>
                    <a:latin typeface="Arial" panose="020B0604020202090204" pitchFamily="34" charset="0"/>
                    <a:ea typeface="微软雅黑" panose="020B0503020204020204" pitchFamily="34" charset="-122"/>
                  </a:defRPr>
                </a:lvl5pPr>
                <a:lvl6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6pPr>
                <a:lvl7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7pPr>
                <a:lvl8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8pPr>
                <a:lvl9pPr indent="457200" eaLnBrk="0" fontAlgn="base" hangingPunct="0">
                  <a:spcBef>
                    <a:spcPct val="0"/>
                  </a:spcBef>
                  <a:spcAft>
                    <a:spcPct val="0"/>
                  </a:spcAft>
                  <a:defRPr sz="1300">
                    <a:solidFill>
                      <a:schemeClr val="tx1"/>
                    </a:solidFill>
                    <a:latin typeface="Arial" panose="020B0604020202090204" pitchFamily="34" charset="0"/>
                    <a:ea typeface="微软雅黑" panose="020B0503020204020204" pitchFamily="34" charset="-122"/>
                  </a:defRPr>
                </a:lvl9pPr>
              </a:lstStyle>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r>
                  <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rPr>
                  <a:t>单击此处添加文本单击此处添加文本单击此处添加文本</a:t>
                </a: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a:p>
                <a:pPr algn="l" defTabSz="1219200" fontAlgn="base">
                  <a:lnSpc>
                    <a:spcPct val="150000"/>
                  </a:lnSpc>
                  <a:spcBef>
                    <a:spcPts val="1335"/>
                  </a:spcBef>
                  <a:spcAft>
                    <a:spcPct val="0"/>
                  </a:spcAft>
                </a:pPr>
                <a:endParaRPr lang="en-US" altLang="zh-CN" sz="1000">
                  <a:solidFill>
                    <a:schemeClr val="bg1">
                      <a:lumMod val="50000"/>
                    </a:schemeClr>
                  </a:solidFill>
                  <a:latin typeface="思源黑体 CN Regular" panose="020B0500000000000000" charset="-122"/>
                  <a:ea typeface="思源黑体 CN Regular" panose="020B0500000000000000" charset="-122"/>
                  <a:cs typeface="+mn-ea"/>
                  <a:sym typeface="+mn-lt"/>
                </a:endParaRPr>
              </a:p>
            </p:txBody>
          </p:sp>
          <p:sp>
            <p:nvSpPr>
              <p:cNvPr id="59" name="文本框 58"/>
              <p:cNvSpPr txBox="1"/>
              <p:nvPr/>
            </p:nvSpPr>
            <p:spPr>
              <a:xfrm>
                <a:off x="3556" y="6405"/>
                <a:ext cx="2208" cy="531"/>
              </a:xfrm>
              <a:prstGeom prst="rect">
                <a:avLst/>
              </a:prstGeom>
              <a:noFill/>
            </p:spPr>
            <p:txBody>
              <a:bodyPr wrap="none" rtlCol="0">
                <a:spAutoFit/>
              </a:bodyPr>
              <a:lstStyle/>
              <a:p>
                <a:pPr algn="l"/>
                <a:r>
                  <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rPr>
                  <a:t>您的文字内容</a:t>
                </a:r>
                <a:endParaRPr lang="zh-CN" altLang="en-US" sz="1600" dirty="0" smtClean="0">
                  <a:solidFill>
                    <a:schemeClr val="tx1">
                      <a:lumMod val="65000"/>
                      <a:lumOff val="35000"/>
                    </a:schemeClr>
                  </a:solidFill>
                  <a:latin typeface="思源黑体 CN Regular" panose="020B0500000000000000" charset="-122"/>
                  <a:ea typeface="思源黑体 CN Regular" panose="020B0500000000000000" charset="-122"/>
                  <a:cs typeface="+mn-ea"/>
                  <a:sym typeface="+mn-lt"/>
                </a:endParaRPr>
              </a:p>
            </p:txBody>
          </p:sp>
        </p:grpSp>
      </p:grpSp>
      <p:sp>
        <p:nvSpPr>
          <p:cNvPr id="104" name="文本框 103"/>
          <p:cNvSpPr txBox="1"/>
          <p:nvPr/>
        </p:nvSpPr>
        <p:spPr>
          <a:xfrm>
            <a:off x="269240" y="320040"/>
            <a:ext cx="11922760" cy="521970"/>
          </a:xfrm>
          <a:prstGeom prst="rect">
            <a:avLst/>
          </a:prstGeom>
          <a:noFill/>
        </p:spPr>
        <p:txBody>
          <a:bodyPr wrap="square" rtlCol="0">
            <a:spAutoFit/>
          </a:bodyPr>
          <a:p>
            <a:pPr algn="l"/>
            <a:r>
              <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rPr>
              <a:t>年度工作概述</a:t>
            </a:r>
            <a:endParaRPr lang="zh-CN" altLang="en-US" sz="2800" spc="100">
              <a:solidFill>
                <a:schemeClr val="tx1">
                  <a:lumMod val="65000"/>
                  <a:lumOff val="35000"/>
                </a:schemeClr>
              </a:solidFill>
              <a:effectLst/>
              <a:uFillTx/>
              <a:latin typeface="汉仪雅酷黑-65J" panose="00020600040101010101" charset="-122"/>
              <a:ea typeface="汉仪雅酷黑-65J" panose="00020600040101010101" charset="-122"/>
              <a:sym typeface="+mn-ea"/>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15840,&quot;width&quot;:7781}"/>
</p:tagLst>
</file>

<file path=ppt/tags/tag68.xml><?xml version="1.0" encoding="utf-8"?>
<p:tagLst xmlns:p="http://schemas.openxmlformats.org/presentationml/2006/main">
  <p:tag name="KSO_WM_UNIT_PLACING_PICTURE_USER_VIEWPORT" val="{&quot;height&quot;:15840,&quot;width&quot;:7781}"/>
</p:tagLst>
</file>

<file path=ppt/tags/tag69.xml><?xml version="1.0" encoding="utf-8"?>
<p:tagLst xmlns:p="http://schemas.openxmlformats.org/presentationml/2006/main">
  <p:tag name="KSO_WM_UNIT_PLACING_PICTURE_USER_VIEWPORT" val="{&quot;height&quot;:15840,&quot;width&quot;:77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BzJTNBJTJGJTJGd3d3LmRvY2VyLmNvbSUyRndvcmtzJTNGdXNlcmlkJTNENTM3OTkwOTU0JnRleHRUeXBlPXRleHQmcm91bmQ9MCZncmFkaWVudFdheT0wIiwKICAgIkxvZ28iIDogIiIsCiAgICJPcmlnaW5hbFVybCIgOiAiaHR0cDovL3d3dy50b3BzY2FuLmNvbS93cHMvaW5kZXguaHRtbCIKfQo="/>
    </extobj>
  </extobjs>
</s:customData>
</file>

<file path=customXml/itemProps8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4944</Words>
  <Application>WPS 演示</Application>
  <PresentationFormat>宽屏</PresentationFormat>
  <Paragraphs>494</Paragraphs>
  <Slides>25</Slides>
  <Notes>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25</vt:i4>
      </vt:variant>
    </vt:vector>
  </HeadingPairs>
  <TitlesOfParts>
    <vt:vector size="52" baseType="lpstr">
      <vt:lpstr>Arial</vt:lpstr>
      <vt:lpstr>宋体</vt:lpstr>
      <vt:lpstr>Wingdings</vt:lpstr>
      <vt:lpstr>微软雅黑</vt:lpstr>
      <vt:lpstr>汉仪旗黑</vt:lpstr>
      <vt:lpstr>Wingdings</vt:lpstr>
      <vt:lpstr>汉仪雅酷黑-65J</vt:lpstr>
      <vt:lpstr>汉仪中黑KW</vt:lpstr>
      <vt:lpstr>汉仪雅酷黑 95W</vt:lpstr>
      <vt:lpstr>+中文标题</vt:lpstr>
      <vt:lpstr>CHei2GB-Bold-U</vt:lpstr>
      <vt:lpstr>DIN Black</vt:lpstr>
      <vt:lpstr>苹方-简</vt:lpstr>
      <vt:lpstr>站酷文艺体</vt:lpstr>
      <vt:lpstr>印品黑体</vt:lpstr>
      <vt:lpstr>Times New Roman</vt:lpstr>
      <vt:lpstr>思源黑体 CN Regular</vt:lpstr>
      <vt:lpstr>宋体-简</vt:lpstr>
      <vt:lpstr>宋体</vt:lpstr>
      <vt:lpstr>Arial Unicode MS</vt:lpstr>
      <vt:lpstr>Calibri</vt:lpstr>
      <vt:lpstr>Helvetica Neue</vt:lpstr>
      <vt:lpstr>汉仪书宋二KW</vt:lpstr>
      <vt:lpstr>汉仪雅酷黑-95J</vt:lpstr>
      <vt:lpstr>+中文正文</vt:lpstr>
      <vt:lpstr>华文宋体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使用帮助</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63135</dc:creator>
  <cp:lastModifiedBy>blackcat</cp:lastModifiedBy>
  <cp:revision>163</cp:revision>
  <dcterms:created xsi:type="dcterms:W3CDTF">2024-06-20T08:39:39Z</dcterms:created>
  <dcterms:modified xsi:type="dcterms:W3CDTF">2024-06-20T08:39:39Z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KSOTemplateUUID">
    <vt:lpwstr>v1.0_mb_fJwuDR8tJ2Odvqd7MtBW3w==</vt:lpwstr>
  </property>
  <property fmtid="{D5CDD505-2E9C-101B-9397-08002B2CF9AE}" pid="4" name="ICV">
    <vt:lpwstr>D5D1CE4A9E6F0712CBEA73664ED79278_43</vt:lpwstr>
  </property>
</Properties>
</file>